
<file path=[Content_Types].xml><?xml version="1.0" encoding="utf-8"?>
<Types xmlns="http://schemas.openxmlformats.org/package/2006/content-types">
  <Default Extension="emf" ContentType="image/x-emf"/>
  <Default Extension="jpeg" ContentType="image/jpeg"/>
  <Default Extension="jpg" ContentType="image/jpeg"/>
  <Default Extension="jpg!s"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33" r:id="rId3"/>
  </p:sldMasterIdLst>
  <p:notesMasterIdLst>
    <p:notesMasterId r:id="rId55"/>
  </p:notesMasterIdLst>
  <p:handoutMasterIdLst>
    <p:handoutMasterId r:id="rId56"/>
  </p:handoutMasterIdLst>
  <p:sldIdLst>
    <p:sldId id="260" r:id="rId4"/>
    <p:sldId id="375" r:id="rId5"/>
    <p:sldId id="435" r:id="rId6"/>
    <p:sldId id="283" r:id="rId7"/>
    <p:sldId id="436" r:id="rId8"/>
    <p:sldId id="437" r:id="rId9"/>
    <p:sldId id="438" r:id="rId10"/>
    <p:sldId id="463" r:id="rId11"/>
    <p:sldId id="461" r:id="rId12"/>
    <p:sldId id="440" r:id="rId13"/>
    <p:sldId id="464" r:id="rId14"/>
    <p:sldId id="453" r:id="rId15"/>
    <p:sldId id="441" r:id="rId16"/>
    <p:sldId id="442" r:id="rId17"/>
    <p:sldId id="452" r:id="rId18"/>
    <p:sldId id="476" r:id="rId19"/>
    <p:sldId id="439" r:id="rId20"/>
    <p:sldId id="309" r:id="rId21"/>
    <p:sldId id="466" r:id="rId22"/>
    <p:sldId id="313" r:id="rId23"/>
    <p:sldId id="303" r:id="rId24"/>
    <p:sldId id="317" r:id="rId25"/>
    <p:sldId id="319" r:id="rId26"/>
    <p:sldId id="316" r:id="rId27"/>
    <p:sldId id="315" r:id="rId28"/>
    <p:sldId id="314" r:id="rId29"/>
    <p:sldId id="444" r:id="rId30"/>
    <p:sldId id="457" r:id="rId31"/>
    <p:sldId id="454" r:id="rId32"/>
    <p:sldId id="455" r:id="rId33"/>
    <p:sldId id="445" r:id="rId34"/>
    <p:sldId id="456" r:id="rId35"/>
    <p:sldId id="446" r:id="rId36"/>
    <p:sldId id="467" r:id="rId37"/>
    <p:sldId id="468" r:id="rId38"/>
    <p:sldId id="469" r:id="rId39"/>
    <p:sldId id="470" r:id="rId40"/>
    <p:sldId id="471" r:id="rId41"/>
    <p:sldId id="451" r:id="rId42"/>
    <p:sldId id="448" r:id="rId43"/>
    <p:sldId id="449" r:id="rId44"/>
    <p:sldId id="462" r:id="rId45"/>
    <p:sldId id="472" r:id="rId46"/>
    <p:sldId id="473" r:id="rId47"/>
    <p:sldId id="474" r:id="rId48"/>
    <p:sldId id="475" r:id="rId49"/>
    <p:sldId id="450" r:id="rId50"/>
    <p:sldId id="458" r:id="rId51"/>
    <p:sldId id="459" r:id="rId52"/>
    <p:sldId id="460" r:id="rId53"/>
    <p:sldId id="264"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00"/>
    <a:srgbClr val="FFFF00"/>
    <a:srgbClr val="FFFFFF"/>
    <a:srgbClr val="CC6600"/>
    <a:srgbClr val="000000"/>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91" d="100"/>
          <a:sy n="91" d="100"/>
        </p:scale>
        <p:origin x="322" y="293"/>
      </p:cViewPr>
      <p:guideLst/>
    </p:cSldViewPr>
  </p:slideViewPr>
  <p:notesTextViewPr>
    <p:cViewPr>
      <p:scale>
        <a:sx n="1" d="1"/>
        <a:sy n="1" d="1"/>
      </p:scale>
      <p:origin x="0" y="0"/>
    </p:cViewPr>
  </p:notesTextViewPr>
  <p:sorterViewPr>
    <p:cViewPr varScale="1">
      <p:scale>
        <a:sx n="1" d="1"/>
        <a:sy n="1" d="1"/>
      </p:scale>
      <p:origin x="0" y="-1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61"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oore" userId="efa7cb9cc9aedf20" providerId="LiveId" clId="{AD44010C-64B1-493B-8582-8FDB78B96CE2}"/>
    <pc:docChg chg="undo custSel addSld delSld modSld sldOrd delMainMaster">
      <pc:chgData name="Michael Moore" userId="efa7cb9cc9aedf20" providerId="LiveId" clId="{AD44010C-64B1-493B-8582-8FDB78B96CE2}" dt="2026-01-25T22:11:42.383" v="13380" actId="1076"/>
      <pc:docMkLst>
        <pc:docMk/>
      </pc:docMkLst>
      <pc:sldChg chg="modSp mod">
        <pc:chgData name="Michael Moore" userId="efa7cb9cc9aedf20" providerId="LiveId" clId="{AD44010C-64B1-493B-8582-8FDB78B96CE2}" dt="2026-01-22T21:43:07.704" v="8725" actId="20577"/>
        <pc:sldMkLst>
          <pc:docMk/>
          <pc:sldMk cId="1835523040" sldId="260"/>
        </pc:sldMkLst>
        <pc:spChg chg="mod">
          <ac:chgData name="Michael Moore" userId="efa7cb9cc9aedf20" providerId="LiveId" clId="{AD44010C-64B1-493B-8582-8FDB78B96CE2}" dt="2026-01-22T21:43:07.704" v="8725" actId="20577"/>
          <ac:spMkLst>
            <pc:docMk/>
            <pc:sldMk cId="1835523040" sldId="260"/>
            <ac:spMk id="11" creationId="{00000000-0000-0000-0000-000000000000}"/>
          </ac:spMkLst>
        </pc:spChg>
      </pc:sldChg>
      <pc:sldChg chg="addSp delSp modSp mod">
        <pc:chgData name="Michael Moore" userId="efa7cb9cc9aedf20" providerId="LiveId" clId="{AD44010C-64B1-493B-8582-8FDB78B96CE2}" dt="2026-01-17T23:00:07.541" v="1802" actId="207"/>
        <pc:sldMkLst>
          <pc:docMk/>
          <pc:sldMk cId="1717926516" sldId="283"/>
        </pc:sldMkLst>
        <pc:spChg chg="add mod">
          <ac:chgData name="Michael Moore" userId="efa7cb9cc9aedf20" providerId="LiveId" clId="{AD44010C-64B1-493B-8582-8FDB78B96CE2}" dt="2026-01-17T22:57:22.760" v="1742" actId="1076"/>
          <ac:spMkLst>
            <pc:docMk/>
            <pc:sldMk cId="1717926516" sldId="283"/>
            <ac:spMk id="5" creationId="{D8C74690-84DF-1D6E-9047-CD9481AE7298}"/>
          </ac:spMkLst>
        </pc:spChg>
        <pc:spChg chg="mod">
          <ac:chgData name="Michael Moore" userId="efa7cb9cc9aedf20" providerId="LiveId" clId="{AD44010C-64B1-493B-8582-8FDB78B96CE2}" dt="2026-01-17T22:18:11.044" v="122" actId="20577"/>
          <ac:spMkLst>
            <pc:docMk/>
            <pc:sldMk cId="1717926516" sldId="283"/>
            <ac:spMk id="6" creationId="{E97CDDA6-68B8-DD96-1866-68099604AF85}"/>
          </ac:spMkLst>
        </pc:spChg>
        <pc:spChg chg="mod">
          <ac:chgData name="Michael Moore" userId="efa7cb9cc9aedf20" providerId="LiveId" clId="{AD44010C-64B1-493B-8582-8FDB78B96CE2}" dt="2026-01-17T23:00:07.541" v="1802" actId="207"/>
          <ac:spMkLst>
            <pc:docMk/>
            <pc:sldMk cId="1717926516" sldId="283"/>
            <ac:spMk id="13315" creationId="{8A9A45B6-3821-CAF4-5DA2-985F4EA56DB4}"/>
          </ac:spMkLst>
        </pc:spChg>
      </pc:sldChg>
      <pc:sldChg chg="add del">
        <pc:chgData name="Michael Moore" userId="efa7cb9cc9aedf20" providerId="LiveId" clId="{AD44010C-64B1-493B-8582-8FDB78B96CE2}" dt="2026-01-25T21:55:32.210" v="13328" actId="2696"/>
        <pc:sldMkLst>
          <pc:docMk/>
          <pc:sldMk cId="3396672268" sldId="302"/>
        </pc:sldMkLst>
      </pc:sldChg>
      <pc:sldChg chg="add">
        <pc:chgData name="Michael Moore" userId="efa7cb9cc9aedf20" providerId="LiveId" clId="{AD44010C-64B1-493B-8582-8FDB78B96CE2}" dt="2026-01-25T21:52:40.732" v="13321"/>
        <pc:sldMkLst>
          <pc:docMk/>
          <pc:sldMk cId="2793998794" sldId="303"/>
        </pc:sldMkLst>
      </pc:sldChg>
      <pc:sldChg chg="add">
        <pc:chgData name="Michael Moore" userId="efa7cb9cc9aedf20" providerId="LiveId" clId="{AD44010C-64B1-493B-8582-8FDB78B96CE2}" dt="2026-01-25T21:52:19.720" v="13318"/>
        <pc:sldMkLst>
          <pc:docMk/>
          <pc:sldMk cId="2537328633" sldId="309"/>
        </pc:sldMkLst>
      </pc:sldChg>
      <pc:sldChg chg="add">
        <pc:chgData name="Michael Moore" userId="efa7cb9cc9aedf20" providerId="LiveId" clId="{AD44010C-64B1-493B-8582-8FDB78B96CE2}" dt="2026-01-25T21:52:28.635" v="13320"/>
        <pc:sldMkLst>
          <pc:docMk/>
          <pc:sldMk cId="3408679476" sldId="313"/>
        </pc:sldMkLst>
      </pc:sldChg>
      <pc:sldChg chg="add">
        <pc:chgData name="Michael Moore" userId="efa7cb9cc9aedf20" providerId="LiveId" clId="{AD44010C-64B1-493B-8582-8FDB78B96CE2}" dt="2026-01-25T21:52:58.825" v="13326"/>
        <pc:sldMkLst>
          <pc:docMk/>
          <pc:sldMk cId="4145873043" sldId="314"/>
        </pc:sldMkLst>
      </pc:sldChg>
      <pc:sldChg chg="add">
        <pc:chgData name="Michael Moore" userId="efa7cb9cc9aedf20" providerId="LiveId" clId="{AD44010C-64B1-493B-8582-8FDB78B96CE2}" dt="2026-01-25T21:52:55.780" v="13325"/>
        <pc:sldMkLst>
          <pc:docMk/>
          <pc:sldMk cId="2087102645" sldId="315"/>
        </pc:sldMkLst>
      </pc:sldChg>
      <pc:sldChg chg="add">
        <pc:chgData name="Michael Moore" userId="efa7cb9cc9aedf20" providerId="LiveId" clId="{AD44010C-64B1-493B-8582-8FDB78B96CE2}" dt="2026-01-25T21:52:53.939" v="13324"/>
        <pc:sldMkLst>
          <pc:docMk/>
          <pc:sldMk cId="797273968" sldId="316"/>
        </pc:sldMkLst>
      </pc:sldChg>
      <pc:sldChg chg="add">
        <pc:chgData name="Michael Moore" userId="efa7cb9cc9aedf20" providerId="LiveId" clId="{AD44010C-64B1-493B-8582-8FDB78B96CE2}" dt="2026-01-25T21:52:48.572" v="13322"/>
        <pc:sldMkLst>
          <pc:docMk/>
          <pc:sldMk cId="1969407051" sldId="317"/>
        </pc:sldMkLst>
      </pc:sldChg>
      <pc:sldChg chg="add">
        <pc:chgData name="Michael Moore" userId="efa7cb9cc9aedf20" providerId="LiveId" clId="{AD44010C-64B1-493B-8582-8FDB78B96CE2}" dt="2026-01-25T21:52:50.971" v="13323"/>
        <pc:sldMkLst>
          <pc:docMk/>
          <pc:sldMk cId="1223603953" sldId="319"/>
        </pc:sldMkLst>
      </pc:sldChg>
      <pc:sldChg chg="modSp mod">
        <pc:chgData name="Michael Moore" userId="efa7cb9cc9aedf20" providerId="LiveId" clId="{AD44010C-64B1-493B-8582-8FDB78B96CE2}" dt="2026-01-23T21:51:49.724" v="10097" actId="1076"/>
        <pc:sldMkLst>
          <pc:docMk/>
          <pc:sldMk cId="766122359" sldId="375"/>
        </pc:sldMkLst>
        <pc:spChg chg="mod">
          <ac:chgData name="Michael Moore" userId="efa7cb9cc9aedf20" providerId="LiveId" clId="{AD44010C-64B1-493B-8582-8FDB78B96CE2}" dt="2026-01-23T21:51:49.724" v="10097" actId="1076"/>
          <ac:spMkLst>
            <pc:docMk/>
            <pc:sldMk cId="766122359" sldId="375"/>
            <ac:spMk id="4" creationId="{DBF0FE08-C52D-3FCE-9C23-1D1957233A15}"/>
          </ac:spMkLst>
        </pc:spChg>
        <pc:picChg chg="mod">
          <ac:chgData name="Michael Moore" userId="efa7cb9cc9aedf20" providerId="LiveId" clId="{AD44010C-64B1-493B-8582-8FDB78B96CE2}" dt="2026-01-23T21:51:40.195" v="10096" actId="1076"/>
          <ac:picMkLst>
            <pc:docMk/>
            <pc:sldMk cId="766122359" sldId="375"/>
            <ac:picMk id="6" creationId="{28493136-E358-FD61-065E-CB17C86E19D3}"/>
          </ac:picMkLst>
        </pc:picChg>
      </pc:sldChg>
      <pc:sldChg chg="modSp add mod">
        <pc:chgData name="Michael Moore" userId="efa7cb9cc9aedf20" providerId="LiveId" clId="{AD44010C-64B1-493B-8582-8FDB78B96CE2}" dt="2026-01-18T15:36:10.967" v="2730" actId="1076"/>
        <pc:sldMkLst>
          <pc:docMk/>
          <pc:sldMk cId="3003226472" sldId="436"/>
        </pc:sldMkLst>
        <pc:spChg chg="mod">
          <ac:chgData name="Michael Moore" userId="efa7cb9cc9aedf20" providerId="LiveId" clId="{AD44010C-64B1-493B-8582-8FDB78B96CE2}" dt="2026-01-17T23:07:31.178" v="2011" actId="207"/>
          <ac:spMkLst>
            <pc:docMk/>
            <pc:sldMk cId="3003226472" sldId="436"/>
            <ac:spMk id="5" creationId="{E1D4CA33-1C15-7171-A3D9-60EEE57B858D}"/>
          </ac:spMkLst>
        </pc:spChg>
        <pc:spChg chg="mod">
          <ac:chgData name="Michael Moore" userId="efa7cb9cc9aedf20" providerId="LiveId" clId="{AD44010C-64B1-493B-8582-8FDB78B96CE2}" dt="2026-01-17T23:00:59.372" v="1807" actId="20577"/>
          <ac:spMkLst>
            <pc:docMk/>
            <pc:sldMk cId="3003226472" sldId="436"/>
            <ac:spMk id="6" creationId="{629BF076-3AA6-8921-E94A-D7C483AA8A03}"/>
          </ac:spMkLst>
        </pc:spChg>
        <pc:spChg chg="mod">
          <ac:chgData name="Michael Moore" userId="efa7cb9cc9aedf20" providerId="LiveId" clId="{AD44010C-64B1-493B-8582-8FDB78B96CE2}" dt="2026-01-18T15:36:10.967" v="2730" actId="1076"/>
          <ac:spMkLst>
            <pc:docMk/>
            <pc:sldMk cId="3003226472" sldId="436"/>
            <ac:spMk id="13315" creationId="{E38795FB-B800-712B-D3ED-AB6363028FC6}"/>
          </ac:spMkLst>
        </pc:spChg>
      </pc:sldChg>
      <pc:sldChg chg="modSp add mod">
        <pc:chgData name="Michael Moore" userId="efa7cb9cc9aedf20" providerId="LiveId" clId="{AD44010C-64B1-493B-8582-8FDB78B96CE2}" dt="2026-01-23T20:22:40.549" v="9562" actId="20577"/>
        <pc:sldMkLst>
          <pc:docMk/>
          <pc:sldMk cId="1581510461" sldId="437"/>
        </pc:sldMkLst>
        <pc:spChg chg="mod">
          <ac:chgData name="Michael Moore" userId="efa7cb9cc9aedf20" providerId="LiveId" clId="{AD44010C-64B1-493B-8582-8FDB78B96CE2}" dt="2026-01-23T20:22:40.549" v="9562" actId="20577"/>
          <ac:spMkLst>
            <pc:docMk/>
            <pc:sldMk cId="1581510461" sldId="437"/>
            <ac:spMk id="5" creationId="{634A44FF-FE8B-3CC7-09B4-5B93846AEC1C}"/>
          </ac:spMkLst>
        </pc:spChg>
        <pc:spChg chg="mod">
          <ac:chgData name="Michael Moore" userId="efa7cb9cc9aedf20" providerId="LiveId" clId="{AD44010C-64B1-493B-8582-8FDB78B96CE2}" dt="2026-01-17T23:12:12.462" v="2051" actId="20577"/>
          <ac:spMkLst>
            <pc:docMk/>
            <pc:sldMk cId="1581510461" sldId="437"/>
            <ac:spMk id="6" creationId="{851FC83F-DBB2-A07E-0265-2CABAA005977}"/>
          </ac:spMkLst>
        </pc:spChg>
        <pc:spChg chg="mod">
          <ac:chgData name="Michael Moore" userId="efa7cb9cc9aedf20" providerId="LiveId" clId="{AD44010C-64B1-493B-8582-8FDB78B96CE2}" dt="2026-01-18T15:35:55.907" v="2729" actId="1076"/>
          <ac:spMkLst>
            <pc:docMk/>
            <pc:sldMk cId="1581510461" sldId="437"/>
            <ac:spMk id="13315" creationId="{DE2F35B0-7453-892A-09E4-DCBE268E1585}"/>
          </ac:spMkLst>
        </pc:spChg>
      </pc:sldChg>
      <pc:sldChg chg="addSp delSp modSp add mod">
        <pc:chgData name="Michael Moore" userId="efa7cb9cc9aedf20" providerId="LiveId" clId="{AD44010C-64B1-493B-8582-8FDB78B96CE2}" dt="2026-01-25T19:44:25.196" v="12998" actId="20577"/>
        <pc:sldMkLst>
          <pc:docMk/>
          <pc:sldMk cId="2305245109" sldId="438"/>
        </pc:sldMkLst>
        <pc:spChg chg="del mod">
          <ac:chgData name="Michael Moore" userId="efa7cb9cc9aedf20" providerId="LiveId" clId="{AD44010C-64B1-493B-8582-8FDB78B96CE2}" dt="2026-01-25T19:37:10.553" v="12963" actId="478"/>
          <ac:spMkLst>
            <pc:docMk/>
            <pc:sldMk cId="2305245109" sldId="438"/>
            <ac:spMk id="5" creationId="{F1810D36-D3AC-9E51-DD6E-32DF096BD814}"/>
          </ac:spMkLst>
        </pc:spChg>
        <pc:spChg chg="mod">
          <ac:chgData name="Michael Moore" userId="efa7cb9cc9aedf20" providerId="LiveId" clId="{AD44010C-64B1-493B-8582-8FDB78B96CE2}" dt="2026-01-25T19:44:25.196" v="12998" actId="20577"/>
          <ac:spMkLst>
            <pc:docMk/>
            <pc:sldMk cId="2305245109" sldId="438"/>
            <ac:spMk id="6" creationId="{A6E3BB04-1D13-65AF-45E7-E2CD7096BA7F}"/>
          </ac:spMkLst>
        </pc:spChg>
        <pc:picChg chg="add mod ord">
          <ac:chgData name="Michael Moore" userId="efa7cb9cc9aedf20" providerId="LiveId" clId="{AD44010C-64B1-493B-8582-8FDB78B96CE2}" dt="2026-01-25T19:43:37.679" v="12982" actId="14100"/>
          <ac:picMkLst>
            <pc:docMk/>
            <pc:sldMk cId="2305245109" sldId="438"/>
            <ac:picMk id="3" creationId="{85192674-1A4F-4BCF-E2AF-5E968D2FCC1D}"/>
          </ac:picMkLst>
        </pc:picChg>
      </pc:sldChg>
      <pc:sldChg chg="addSp delSp modSp add mod ord">
        <pc:chgData name="Michael Moore" userId="efa7cb9cc9aedf20" providerId="LiveId" clId="{AD44010C-64B1-493B-8582-8FDB78B96CE2}" dt="2026-01-25T20:01:59.750" v="13296" actId="1076"/>
        <pc:sldMkLst>
          <pc:docMk/>
          <pc:sldMk cId="351786696" sldId="439"/>
        </pc:sldMkLst>
        <pc:spChg chg="add del mod">
          <ac:chgData name="Michael Moore" userId="efa7cb9cc9aedf20" providerId="LiveId" clId="{AD44010C-64B1-493B-8582-8FDB78B96CE2}" dt="2026-01-25T19:50:47.120" v="13088" actId="478"/>
          <ac:spMkLst>
            <pc:docMk/>
            <pc:sldMk cId="351786696" sldId="439"/>
            <ac:spMk id="3" creationId="{6883CA42-7FA5-FF6F-5AB8-D58D798E50E2}"/>
          </ac:spMkLst>
        </pc:spChg>
        <pc:spChg chg="add mod">
          <ac:chgData name="Michael Moore" userId="efa7cb9cc9aedf20" providerId="LiveId" clId="{AD44010C-64B1-493B-8582-8FDB78B96CE2}" dt="2026-01-25T19:50:59.279" v="13090" actId="1076"/>
          <ac:spMkLst>
            <pc:docMk/>
            <pc:sldMk cId="351786696" sldId="439"/>
            <ac:spMk id="4" creationId="{36DC00F4-774A-18FE-9CFE-AAF900CA3D3E}"/>
          </ac:spMkLst>
        </pc:spChg>
        <pc:spChg chg="mod">
          <ac:chgData name="Michael Moore" userId="efa7cb9cc9aedf20" providerId="LiveId" clId="{AD44010C-64B1-493B-8582-8FDB78B96CE2}" dt="2026-01-25T16:27:29.955" v="12563" actId="20577"/>
          <ac:spMkLst>
            <pc:docMk/>
            <pc:sldMk cId="351786696" sldId="439"/>
            <ac:spMk id="5" creationId="{061B516C-E748-6CD4-2FD6-65E97D9C051C}"/>
          </ac:spMkLst>
        </pc:spChg>
        <pc:spChg chg="mod">
          <ac:chgData name="Michael Moore" userId="efa7cb9cc9aedf20" providerId="LiveId" clId="{AD44010C-64B1-493B-8582-8FDB78B96CE2}" dt="2026-01-25T19:48:50.393" v="13030" actId="207"/>
          <ac:spMkLst>
            <pc:docMk/>
            <pc:sldMk cId="351786696" sldId="439"/>
            <ac:spMk id="6" creationId="{F7BEF4B9-5E2B-7541-2101-96419AC73883}"/>
          </ac:spMkLst>
        </pc:spChg>
        <pc:spChg chg="add mod">
          <ac:chgData name="Michael Moore" userId="efa7cb9cc9aedf20" providerId="LiveId" clId="{AD44010C-64B1-493B-8582-8FDB78B96CE2}" dt="2026-01-25T20:01:59.750" v="13296" actId="1076"/>
          <ac:spMkLst>
            <pc:docMk/>
            <pc:sldMk cId="351786696" sldId="439"/>
            <ac:spMk id="7" creationId="{7B6931D0-7A96-5AA0-ADB2-F8A1C8E52F36}"/>
          </ac:spMkLst>
        </pc:spChg>
        <pc:picChg chg="add mod">
          <ac:chgData name="Michael Moore" userId="efa7cb9cc9aedf20" providerId="LiveId" clId="{AD44010C-64B1-493B-8582-8FDB78B96CE2}" dt="2026-01-25T19:50:23.002" v="13085" actId="1076"/>
          <ac:picMkLst>
            <pc:docMk/>
            <pc:sldMk cId="351786696" sldId="439"/>
            <ac:picMk id="2" creationId="{70AFFB18-BB42-8F06-D3C2-CFE559556DE2}"/>
          </ac:picMkLst>
        </pc:picChg>
      </pc:sldChg>
      <pc:sldChg chg="modSp add mod">
        <pc:chgData name="Michael Moore" userId="efa7cb9cc9aedf20" providerId="LiveId" clId="{AD44010C-64B1-493B-8582-8FDB78B96CE2}" dt="2026-01-25T20:01:08.164" v="13293" actId="1076"/>
        <pc:sldMkLst>
          <pc:docMk/>
          <pc:sldMk cId="2308165307" sldId="440"/>
        </pc:sldMkLst>
        <pc:spChg chg="mod">
          <ac:chgData name="Michael Moore" userId="efa7cb9cc9aedf20" providerId="LiveId" clId="{AD44010C-64B1-493B-8582-8FDB78B96CE2}" dt="2026-01-25T20:00:23.174" v="13290" actId="20577"/>
          <ac:spMkLst>
            <pc:docMk/>
            <pc:sldMk cId="2308165307" sldId="440"/>
            <ac:spMk id="5" creationId="{12C1899A-5B14-E205-37C9-2A954CDFEE41}"/>
          </ac:spMkLst>
        </pc:spChg>
        <pc:spChg chg="mod">
          <ac:chgData name="Michael Moore" userId="efa7cb9cc9aedf20" providerId="LiveId" clId="{AD44010C-64B1-493B-8582-8FDB78B96CE2}" dt="2026-01-25T20:01:08.164" v="13293" actId="1076"/>
          <ac:spMkLst>
            <pc:docMk/>
            <pc:sldMk cId="2308165307" sldId="440"/>
            <ac:spMk id="6" creationId="{D01F75A9-AE2E-C539-D8BF-9353587769D5}"/>
          </ac:spMkLst>
        </pc:spChg>
      </pc:sldChg>
      <pc:sldChg chg="modSp add mod">
        <pc:chgData name="Michael Moore" userId="efa7cb9cc9aedf20" providerId="LiveId" clId="{AD44010C-64B1-493B-8582-8FDB78B96CE2}" dt="2026-01-23T20:17:44.624" v="9481" actId="1076"/>
        <pc:sldMkLst>
          <pc:docMk/>
          <pc:sldMk cId="3198142587" sldId="441"/>
        </pc:sldMkLst>
        <pc:spChg chg="mod">
          <ac:chgData name="Michael Moore" userId="efa7cb9cc9aedf20" providerId="LiveId" clId="{AD44010C-64B1-493B-8582-8FDB78B96CE2}" dt="2026-01-23T20:17:44.624" v="9481" actId="1076"/>
          <ac:spMkLst>
            <pc:docMk/>
            <pc:sldMk cId="3198142587" sldId="441"/>
            <ac:spMk id="5" creationId="{A14D090B-42A8-DF58-D4A7-F4FC7E808237}"/>
          </ac:spMkLst>
        </pc:spChg>
        <pc:spChg chg="mod">
          <ac:chgData name="Michael Moore" userId="efa7cb9cc9aedf20" providerId="LiveId" clId="{AD44010C-64B1-493B-8582-8FDB78B96CE2}" dt="2026-01-19T17:46:39.093" v="4604" actId="207"/>
          <ac:spMkLst>
            <pc:docMk/>
            <pc:sldMk cId="3198142587" sldId="441"/>
            <ac:spMk id="6" creationId="{BD6CFA05-E298-4516-6A91-CF5B162D6D76}"/>
          </ac:spMkLst>
        </pc:spChg>
      </pc:sldChg>
      <pc:sldChg chg="addSp delSp modSp add mod">
        <pc:chgData name="Michael Moore" userId="efa7cb9cc9aedf20" providerId="LiveId" clId="{AD44010C-64B1-493B-8582-8FDB78B96CE2}" dt="2026-01-19T20:42:39.879" v="6128" actId="20577"/>
        <pc:sldMkLst>
          <pc:docMk/>
          <pc:sldMk cId="1177306129" sldId="442"/>
        </pc:sldMkLst>
        <pc:spChg chg="add mod">
          <ac:chgData name="Michael Moore" userId="efa7cb9cc9aedf20" providerId="LiveId" clId="{AD44010C-64B1-493B-8582-8FDB78B96CE2}" dt="2026-01-19T20:42:39.879" v="6128" actId="20577"/>
          <ac:spMkLst>
            <pc:docMk/>
            <pc:sldMk cId="1177306129" sldId="442"/>
            <ac:spMk id="2" creationId="{4DABCD9D-E630-0BC4-755C-5717446038A6}"/>
          </ac:spMkLst>
        </pc:spChg>
        <pc:spChg chg="mod">
          <ac:chgData name="Michael Moore" userId="efa7cb9cc9aedf20" providerId="LiveId" clId="{AD44010C-64B1-493B-8582-8FDB78B96CE2}" dt="2026-01-19T20:14:25.189" v="5463" actId="207"/>
          <ac:spMkLst>
            <pc:docMk/>
            <pc:sldMk cId="1177306129" sldId="442"/>
            <ac:spMk id="6" creationId="{571FB1F2-56E7-D3D5-AD69-166F283F435B}"/>
          </ac:spMkLst>
        </pc:spChg>
      </pc:sldChg>
      <pc:sldChg chg="addSp modSp add del mod">
        <pc:chgData name="Michael Moore" userId="efa7cb9cc9aedf20" providerId="LiveId" clId="{AD44010C-64B1-493B-8582-8FDB78B96CE2}" dt="2026-01-25T19:53:06.691" v="13092" actId="2696"/>
        <pc:sldMkLst>
          <pc:docMk/>
          <pc:sldMk cId="166964689" sldId="443"/>
        </pc:sldMkLst>
        <pc:spChg chg="mod">
          <ac:chgData name="Michael Moore" userId="efa7cb9cc9aedf20" providerId="LiveId" clId="{AD44010C-64B1-493B-8582-8FDB78B96CE2}" dt="2026-01-25T19:50:00.162" v="13083" actId="20577"/>
          <ac:spMkLst>
            <pc:docMk/>
            <pc:sldMk cId="166964689" sldId="443"/>
            <ac:spMk id="2" creationId="{27A41F91-A29A-F8C5-C1B4-6401045106B3}"/>
          </ac:spMkLst>
        </pc:spChg>
        <pc:spChg chg="add mod">
          <ac:chgData name="Michael Moore" userId="efa7cb9cc9aedf20" providerId="LiveId" clId="{AD44010C-64B1-493B-8582-8FDB78B96CE2}" dt="2026-01-25T16:26:33.879" v="12555" actId="1076"/>
          <ac:spMkLst>
            <pc:docMk/>
            <pc:sldMk cId="166964689" sldId="443"/>
            <ac:spMk id="5" creationId="{DA99D0E0-C201-6B47-3DB1-D98B32785B43}"/>
          </ac:spMkLst>
        </pc:spChg>
        <pc:picChg chg="add mod">
          <ac:chgData name="Michael Moore" userId="efa7cb9cc9aedf20" providerId="LiveId" clId="{AD44010C-64B1-493B-8582-8FDB78B96CE2}" dt="2026-01-25T16:26:45.414" v="12557" actId="1076"/>
          <ac:picMkLst>
            <pc:docMk/>
            <pc:sldMk cId="166964689" sldId="443"/>
            <ac:picMk id="4" creationId="{31B502F6-5094-3FD6-54A6-530846BA53BD}"/>
          </ac:picMkLst>
        </pc:picChg>
      </pc:sldChg>
      <pc:sldChg chg="modSp add mod ord">
        <pc:chgData name="Michael Moore" userId="efa7cb9cc9aedf20" providerId="LiveId" clId="{AD44010C-64B1-493B-8582-8FDB78B96CE2}" dt="2026-01-25T21:56:35.496" v="13330"/>
        <pc:sldMkLst>
          <pc:docMk/>
          <pc:sldMk cId="1980108504" sldId="444"/>
        </pc:sldMkLst>
        <pc:spChg chg="mod">
          <ac:chgData name="Michael Moore" userId="efa7cb9cc9aedf20" providerId="LiveId" clId="{AD44010C-64B1-493B-8582-8FDB78B96CE2}" dt="2026-01-23T22:33:17.909" v="10359" actId="6549"/>
          <ac:spMkLst>
            <pc:docMk/>
            <pc:sldMk cId="1980108504" sldId="444"/>
            <ac:spMk id="2" creationId="{E36C1105-8394-5278-195D-FB15367EC1EA}"/>
          </ac:spMkLst>
        </pc:spChg>
        <pc:spChg chg="mod">
          <ac:chgData name="Michael Moore" userId="efa7cb9cc9aedf20" providerId="LiveId" clId="{AD44010C-64B1-493B-8582-8FDB78B96CE2}" dt="2026-01-20T15:00:40.204" v="6549" actId="403"/>
          <ac:spMkLst>
            <pc:docMk/>
            <pc:sldMk cId="1980108504" sldId="444"/>
            <ac:spMk id="6" creationId="{07ABE3F3-D943-7ABA-C1E9-1703B5C29ABF}"/>
          </ac:spMkLst>
        </pc:spChg>
      </pc:sldChg>
      <pc:sldChg chg="addSp delSp modSp add mod">
        <pc:chgData name="Michael Moore" userId="efa7cb9cc9aedf20" providerId="LiveId" clId="{AD44010C-64B1-493B-8582-8FDB78B96CE2}" dt="2026-01-25T20:03:25.417" v="13300" actId="1076"/>
        <pc:sldMkLst>
          <pc:docMk/>
          <pc:sldMk cId="167025861" sldId="445"/>
        </pc:sldMkLst>
        <pc:spChg chg="add del mod">
          <ac:chgData name="Michael Moore" userId="efa7cb9cc9aedf20" providerId="LiveId" clId="{AD44010C-64B1-493B-8582-8FDB78B96CE2}" dt="2026-01-25T16:28:56.426" v="12567" actId="20577"/>
          <ac:spMkLst>
            <pc:docMk/>
            <pc:sldMk cId="167025861" sldId="445"/>
            <ac:spMk id="2" creationId="{AA40F7A7-23C2-ABDB-E8BE-DDC65114B226}"/>
          </ac:spMkLst>
        </pc:spChg>
        <pc:spChg chg="mod">
          <ac:chgData name="Michael Moore" userId="efa7cb9cc9aedf20" providerId="LiveId" clId="{AD44010C-64B1-493B-8582-8FDB78B96CE2}" dt="2026-01-25T20:03:25.417" v="13300" actId="1076"/>
          <ac:spMkLst>
            <pc:docMk/>
            <pc:sldMk cId="167025861" sldId="445"/>
            <ac:spMk id="6" creationId="{CB0E7376-7FA1-BCE4-6492-6C30B15112E3}"/>
          </ac:spMkLst>
        </pc:spChg>
      </pc:sldChg>
      <pc:sldChg chg="modSp add mod">
        <pc:chgData name="Michael Moore" userId="efa7cb9cc9aedf20" providerId="LiveId" clId="{AD44010C-64B1-493B-8582-8FDB78B96CE2}" dt="2026-01-25T20:04:15.381" v="13315" actId="20577"/>
        <pc:sldMkLst>
          <pc:docMk/>
          <pc:sldMk cId="3285636769" sldId="446"/>
        </pc:sldMkLst>
        <pc:spChg chg="mod">
          <ac:chgData name="Michael Moore" userId="efa7cb9cc9aedf20" providerId="LiveId" clId="{AD44010C-64B1-493B-8582-8FDB78B96CE2}" dt="2026-01-25T20:04:15.381" v="13315" actId="20577"/>
          <ac:spMkLst>
            <pc:docMk/>
            <pc:sldMk cId="3285636769" sldId="446"/>
            <ac:spMk id="2" creationId="{53740558-C6D0-9022-E526-3E219A714355}"/>
          </ac:spMkLst>
        </pc:spChg>
      </pc:sldChg>
      <pc:sldChg chg="addSp delSp modSp add mod">
        <pc:chgData name="Michael Moore" userId="efa7cb9cc9aedf20" providerId="LiveId" clId="{AD44010C-64B1-493B-8582-8FDB78B96CE2}" dt="2026-01-20T18:21:31.283" v="8279" actId="1076"/>
        <pc:sldMkLst>
          <pc:docMk/>
          <pc:sldMk cId="1214791849" sldId="448"/>
        </pc:sldMkLst>
        <pc:spChg chg="add mod">
          <ac:chgData name="Michael Moore" userId="efa7cb9cc9aedf20" providerId="LiveId" clId="{AD44010C-64B1-493B-8582-8FDB78B96CE2}" dt="2026-01-20T18:21:31.283" v="8279" actId="1076"/>
          <ac:spMkLst>
            <pc:docMk/>
            <pc:sldMk cId="1214791849" sldId="448"/>
            <ac:spMk id="2" creationId="{92298FAE-23CD-CE1F-E3CA-2458F682D5DB}"/>
          </ac:spMkLst>
        </pc:spChg>
        <pc:spChg chg="mod">
          <ac:chgData name="Michael Moore" userId="efa7cb9cc9aedf20" providerId="LiveId" clId="{AD44010C-64B1-493B-8582-8FDB78B96CE2}" dt="2026-01-20T17:55:05.514" v="7719" actId="20577"/>
          <ac:spMkLst>
            <pc:docMk/>
            <pc:sldMk cId="1214791849" sldId="448"/>
            <ac:spMk id="4" creationId="{CBD0A653-A171-065E-70F2-6FFF53758175}"/>
          </ac:spMkLst>
        </pc:spChg>
      </pc:sldChg>
      <pc:sldChg chg="addSp modSp add mod">
        <pc:chgData name="Michael Moore" userId="efa7cb9cc9aedf20" providerId="LiveId" clId="{AD44010C-64B1-493B-8582-8FDB78B96CE2}" dt="2026-01-25T16:45:15.182" v="12958" actId="1076"/>
        <pc:sldMkLst>
          <pc:docMk/>
          <pc:sldMk cId="183997417" sldId="449"/>
        </pc:sldMkLst>
        <pc:spChg chg="mod">
          <ac:chgData name="Michael Moore" userId="efa7cb9cc9aedf20" providerId="LiveId" clId="{AD44010C-64B1-493B-8582-8FDB78B96CE2}" dt="2026-01-25T16:45:15.182" v="12958" actId="1076"/>
          <ac:spMkLst>
            <pc:docMk/>
            <pc:sldMk cId="183997417" sldId="449"/>
            <ac:spMk id="2" creationId="{46D18647-1334-26DE-5DB5-AF938D718958}"/>
          </ac:spMkLst>
        </pc:spChg>
        <pc:spChg chg="mod">
          <ac:chgData name="Michael Moore" userId="efa7cb9cc9aedf20" providerId="LiveId" clId="{AD44010C-64B1-493B-8582-8FDB78B96CE2}" dt="2026-01-20T18:23:24.948" v="8304" actId="207"/>
          <ac:spMkLst>
            <pc:docMk/>
            <pc:sldMk cId="183997417" sldId="449"/>
            <ac:spMk id="4" creationId="{DC914CFC-4BF9-50D7-729A-7919381CC0F0}"/>
          </ac:spMkLst>
        </pc:spChg>
        <pc:picChg chg="add mod">
          <ac:chgData name="Michael Moore" userId="efa7cb9cc9aedf20" providerId="LiveId" clId="{AD44010C-64B1-493B-8582-8FDB78B96CE2}" dt="2026-01-25T16:44:59.355" v="12956" actId="1076"/>
          <ac:picMkLst>
            <pc:docMk/>
            <pc:sldMk cId="183997417" sldId="449"/>
            <ac:picMk id="5" creationId="{CE89918D-023D-CA34-8B4F-E3162DFC7EC9}"/>
          </ac:picMkLst>
        </pc:picChg>
      </pc:sldChg>
      <pc:sldChg chg="modSp add mod ord">
        <pc:chgData name="Michael Moore" userId="efa7cb9cc9aedf20" providerId="LiveId" clId="{AD44010C-64B1-493B-8582-8FDB78B96CE2}" dt="2026-01-25T22:01:00.614" v="13352"/>
        <pc:sldMkLst>
          <pc:docMk/>
          <pc:sldMk cId="1077808955" sldId="450"/>
        </pc:sldMkLst>
        <pc:spChg chg="mod">
          <ac:chgData name="Michael Moore" userId="efa7cb9cc9aedf20" providerId="LiveId" clId="{AD44010C-64B1-493B-8582-8FDB78B96CE2}" dt="2026-01-24T16:13:07.164" v="10661" actId="20577"/>
          <ac:spMkLst>
            <pc:docMk/>
            <pc:sldMk cId="1077808955" sldId="450"/>
            <ac:spMk id="2" creationId="{54E16932-3844-A50D-A497-C906D3EAF8AE}"/>
          </ac:spMkLst>
        </pc:spChg>
        <pc:spChg chg="mod">
          <ac:chgData name="Michael Moore" userId="efa7cb9cc9aedf20" providerId="LiveId" clId="{AD44010C-64B1-493B-8582-8FDB78B96CE2}" dt="2026-01-20T18:26:45.221" v="8461" actId="20577"/>
          <ac:spMkLst>
            <pc:docMk/>
            <pc:sldMk cId="1077808955" sldId="450"/>
            <ac:spMk id="4" creationId="{114482DC-E3CD-3FD6-A288-7F064D9F4C47}"/>
          </ac:spMkLst>
        </pc:spChg>
      </pc:sldChg>
      <pc:sldChg chg="addSp delSp modSp add mod ord">
        <pc:chgData name="Michael Moore" userId="efa7cb9cc9aedf20" providerId="LiveId" clId="{AD44010C-64B1-493B-8582-8FDB78B96CE2}" dt="2026-01-25T21:58:47.020" v="13337"/>
        <pc:sldMkLst>
          <pc:docMk/>
          <pc:sldMk cId="2706540915" sldId="451"/>
        </pc:sldMkLst>
        <pc:graphicFrameChg chg="add mod modGraphic">
          <ac:chgData name="Michael Moore" userId="efa7cb9cc9aedf20" providerId="LiveId" clId="{AD44010C-64B1-493B-8582-8FDB78B96CE2}" dt="2026-01-22T22:02:04.461" v="8749" actId="1076"/>
          <ac:graphicFrameMkLst>
            <pc:docMk/>
            <pc:sldMk cId="2706540915" sldId="451"/>
            <ac:graphicFrameMk id="2" creationId="{48B5C9E1-8672-7C3F-67D2-16D4E8B95F2C}"/>
          </ac:graphicFrameMkLst>
        </pc:graphicFrameChg>
      </pc:sldChg>
      <pc:sldChg chg="modSp add mod">
        <pc:chgData name="Michael Moore" userId="efa7cb9cc9aedf20" providerId="LiveId" clId="{AD44010C-64B1-493B-8582-8FDB78B96CE2}" dt="2026-01-23T20:17:20.956" v="9480" actId="20577"/>
        <pc:sldMkLst>
          <pc:docMk/>
          <pc:sldMk cId="1176820900" sldId="452"/>
        </pc:sldMkLst>
        <pc:spChg chg="mod">
          <ac:chgData name="Michael Moore" userId="efa7cb9cc9aedf20" providerId="LiveId" clId="{AD44010C-64B1-493B-8582-8FDB78B96CE2}" dt="2026-01-23T20:17:20.956" v="9480" actId="20577"/>
          <ac:spMkLst>
            <pc:docMk/>
            <pc:sldMk cId="1176820900" sldId="452"/>
            <ac:spMk id="2" creationId="{C91B0E72-76BF-8CDF-5A28-8AD8503A0ED6}"/>
          </ac:spMkLst>
        </pc:spChg>
        <pc:spChg chg="mod">
          <ac:chgData name="Michael Moore" userId="efa7cb9cc9aedf20" providerId="LiveId" clId="{AD44010C-64B1-493B-8582-8FDB78B96CE2}" dt="2026-01-22T22:05:18.231" v="8775" actId="207"/>
          <ac:spMkLst>
            <pc:docMk/>
            <pc:sldMk cId="1176820900" sldId="452"/>
            <ac:spMk id="6" creationId="{35077C95-712A-48D8-CBBB-12FEAB1DFCA3}"/>
          </ac:spMkLst>
        </pc:spChg>
      </pc:sldChg>
      <pc:sldChg chg="addSp delSp modSp add mod">
        <pc:chgData name="Michael Moore" userId="efa7cb9cc9aedf20" providerId="LiveId" clId="{AD44010C-64B1-493B-8582-8FDB78B96CE2}" dt="2026-01-23T20:30:49.581" v="9922" actId="20577"/>
        <pc:sldMkLst>
          <pc:docMk/>
          <pc:sldMk cId="1910900526" sldId="453"/>
        </pc:sldMkLst>
        <pc:spChg chg="mod">
          <ac:chgData name="Michael Moore" userId="efa7cb9cc9aedf20" providerId="LiveId" clId="{AD44010C-64B1-493B-8582-8FDB78B96CE2}" dt="2026-01-23T20:30:49.581" v="9922" actId="20577"/>
          <ac:spMkLst>
            <pc:docMk/>
            <pc:sldMk cId="1910900526" sldId="453"/>
            <ac:spMk id="6" creationId="{2E52E4C1-AE91-2D80-F1FC-160DA22D8D9F}"/>
          </ac:spMkLst>
        </pc:spChg>
        <pc:picChg chg="add mod">
          <ac:chgData name="Michael Moore" userId="efa7cb9cc9aedf20" providerId="LiveId" clId="{AD44010C-64B1-493B-8582-8FDB78B96CE2}" dt="2026-01-22T22:15:15.113" v="8798" actId="14100"/>
          <ac:picMkLst>
            <pc:docMk/>
            <pc:sldMk cId="1910900526" sldId="453"/>
            <ac:picMk id="3" creationId="{55BCE2E7-35F9-9D9F-70EA-93FBE25FC5C5}"/>
          </ac:picMkLst>
        </pc:picChg>
      </pc:sldChg>
      <pc:sldChg chg="addSp delSp modSp add mod">
        <pc:chgData name="Michael Moore" userId="efa7cb9cc9aedf20" providerId="LiveId" clId="{AD44010C-64B1-493B-8582-8FDB78B96CE2}" dt="2026-01-23T21:33:00.403" v="9948" actId="20577"/>
        <pc:sldMkLst>
          <pc:docMk/>
          <pc:sldMk cId="3473085712" sldId="454"/>
        </pc:sldMkLst>
        <pc:spChg chg="mod">
          <ac:chgData name="Michael Moore" userId="efa7cb9cc9aedf20" providerId="LiveId" clId="{AD44010C-64B1-493B-8582-8FDB78B96CE2}" dt="2026-01-23T21:33:00.403" v="9948" actId="20577"/>
          <ac:spMkLst>
            <pc:docMk/>
            <pc:sldMk cId="3473085712" sldId="454"/>
            <ac:spMk id="6" creationId="{E24C7849-F367-7996-FEF5-95B5744A370F}"/>
          </ac:spMkLst>
        </pc:spChg>
        <pc:picChg chg="add mod">
          <ac:chgData name="Michael Moore" userId="efa7cb9cc9aedf20" providerId="LiveId" clId="{AD44010C-64B1-493B-8582-8FDB78B96CE2}" dt="2026-01-23T21:14:20.860" v="9938" actId="1076"/>
          <ac:picMkLst>
            <pc:docMk/>
            <pc:sldMk cId="3473085712" sldId="454"/>
            <ac:picMk id="7" creationId="{9B8727E6-347B-D91A-E6D8-83A75EE280E0}"/>
          </ac:picMkLst>
        </pc:picChg>
      </pc:sldChg>
      <pc:sldChg chg="addSp delSp modSp add mod">
        <pc:chgData name="Michael Moore" userId="efa7cb9cc9aedf20" providerId="LiveId" clId="{AD44010C-64B1-493B-8582-8FDB78B96CE2}" dt="2026-01-23T21:41:05.550" v="10024" actId="207"/>
        <pc:sldMkLst>
          <pc:docMk/>
          <pc:sldMk cId="3658647480" sldId="455"/>
        </pc:sldMkLst>
        <pc:spChg chg="add mod">
          <ac:chgData name="Michael Moore" userId="efa7cb9cc9aedf20" providerId="LiveId" clId="{AD44010C-64B1-493B-8582-8FDB78B96CE2}" dt="2026-01-23T21:41:05.550" v="10024" actId="207"/>
          <ac:spMkLst>
            <pc:docMk/>
            <pc:sldMk cId="3658647480" sldId="455"/>
            <ac:spMk id="3" creationId="{32B6515B-60BD-7537-B888-5E80CECC2739}"/>
          </ac:spMkLst>
        </pc:spChg>
        <pc:spChg chg="mod">
          <ac:chgData name="Michael Moore" userId="efa7cb9cc9aedf20" providerId="LiveId" clId="{AD44010C-64B1-493B-8582-8FDB78B96CE2}" dt="2026-01-23T21:38:56.633" v="9966" actId="20577"/>
          <ac:spMkLst>
            <pc:docMk/>
            <pc:sldMk cId="3658647480" sldId="455"/>
            <ac:spMk id="6" creationId="{E185C4A9-101C-AF25-078A-26D1DC477930}"/>
          </ac:spMkLst>
        </pc:spChg>
        <pc:picChg chg="add mod">
          <ac:chgData name="Michael Moore" userId="efa7cb9cc9aedf20" providerId="LiveId" clId="{AD44010C-64B1-493B-8582-8FDB78B96CE2}" dt="2026-01-23T21:40:30.564" v="10023" actId="1076"/>
          <ac:picMkLst>
            <pc:docMk/>
            <pc:sldMk cId="3658647480" sldId="455"/>
            <ac:picMk id="2" creationId="{61C9A49F-3168-9B9B-395D-2739A5C54426}"/>
          </ac:picMkLst>
        </pc:picChg>
      </pc:sldChg>
      <pc:sldChg chg="addSp delSp modSp add mod">
        <pc:chgData name="Michael Moore" userId="efa7cb9cc9aedf20" providerId="LiveId" clId="{AD44010C-64B1-493B-8582-8FDB78B96CE2}" dt="2026-01-24T22:09:11.986" v="12233" actId="1076"/>
        <pc:sldMkLst>
          <pc:docMk/>
          <pc:sldMk cId="2696034618" sldId="456"/>
        </pc:sldMkLst>
        <pc:spChg chg="add mod">
          <ac:chgData name="Michael Moore" userId="efa7cb9cc9aedf20" providerId="LiveId" clId="{AD44010C-64B1-493B-8582-8FDB78B96CE2}" dt="2026-01-24T22:09:11.986" v="12233" actId="1076"/>
          <ac:spMkLst>
            <pc:docMk/>
            <pc:sldMk cId="2696034618" sldId="456"/>
            <ac:spMk id="4" creationId="{2052284D-B24F-2A53-DD25-58B24EE739A4}"/>
          </ac:spMkLst>
        </pc:spChg>
        <pc:spChg chg="mod">
          <ac:chgData name="Michael Moore" userId="efa7cb9cc9aedf20" providerId="LiveId" clId="{AD44010C-64B1-493B-8582-8FDB78B96CE2}" dt="2026-01-23T22:45:12.050" v="10368" actId="20577"/>
          <ac:spMkLst>
            <pc:docMk/>
            <pc:sldMk cId="2696034618" sldId="456"/>
            <ac:spMk id="6" creationId="{85854BAE-0648-6556-7901-F04504712D60}"/>
          </ac:spMkLst>
        </pc:spChg>
        <pc:picChg chg="add mod ord">
          <ac:chgData name="Michael Moore" userId="efa7cb9cc9aedf20" providerId="LiveId" clId="{AD44010C-64B1-493B-8582-8FDB78B96CE2}" dt="2026-01-23T21:50:43.788" v="10094" actId="1076"/>
          <ac:picMkLst>
            <pc:docMk/>
            <pc:sldMk cId="2696034618" sldId="456"/>
            <ac:picMk id="3" creationId="{FB995AB1-E97A-3951-E002-3BECBD1439EF}"/>
          </ac:picMkLst>
        </pc:picChg>
      </pc:sldChg>
      <pc:sldChg chg="addSp delSp modSp add mod">
        <pc:chgData name="Michael Moore" userId="efa7cb9cc9aedf20" providerId="LiveId" clId="{AD44010C-64B1-493B-8582-8FDB78B96CE2}" dt="2026-01-25T19:55:33.852" v="13144" actId="1076"/>
        <pc:sldMkLst>
          <pc:docMk/>
          <pc:sldMk cId="2961483139" sldId="457"/>
        </pc:sldMkLst>
        <pc:spChg chg="add mod">
          <ac:chgData name="Michael Moore" userId="efa7cb9cc9aedf20" providerId="LiveId" clId="{AD44010C-64B1-493B-8582-8FDB78B96CE2}" dt="2026-01-24T22:11:38.521" v="12234" actId="1076"/>
          <ac:spMkLst>
            <pc:docMk/>
            <pc:sldMk cId="2961483139" sldId="457"/>
            <ac:spMk id="5" creationId="{7B2F3519-511E-9672-8024-F81F6D7FD7C9}"/>
          </ac:spMkLst>
        </pc:spChg>
        <pc:spChg chg="mod">
          <ac:chgData name="Michael Moore" userId="efa7cb9cc9aedf20" providerId="LiveId" clId="{AD44010C-64B1-493B-8582-8FDB78B96CE2}" dt="2026-01-23T22:12:22.448" v="10297" actId="1076"/>
          <ac:spMkLst>
            <pc:docMk/>
            <pc:sldMk cId="2961483139" sldId="457"/>
            <ac:spMk id="6" creationId="{88CFA967-FE08-AFB5-4F81-020036B299C1}"/>
          </ac:spMkLst>
        </pc:spChg>
        <pc:spChg chg="add mod">
          <ac:chgData name="Michael Moore" userId="efa7cb9cc9aedf20" providerId="LiveId" clId="{AD44010C-64B1-493B-8582-8FDB78B96CE2}" dt="2026-01-24T22:11:47.109" v="12235" actId="1076"/>
          <ac:spMkLst>
            <pc:docMk/>
            <pc:sldMk cId="2961483139" sldId="457"/>
            <ac:spMk id="7" creationId="{12990C08-DB49-F294-8EB3-3FAE5223054C}"/>
          </ac:spMkLst>
        </pc:spChg>
        <pc:spChg chg="add mod">
          <ac:chgData name="Michael Moore" userId="efa7cb9cc9aedf20" providerId="LiveId" clId="{AD44010C-64B1-493B-8582-8FDB78B96CE2}" dt="2026-01-24T22:11:59.329" v="12236" actId="1076"/>
          <ac:spMkLst>
            <pc:docMk/>
            <pc:sldMk cId="2961483139" sldId="457"/>
            <ac:spMk id="8" creationId="{5F866D0E-DCDF-1C85-5571-831FAA0A0C54}"/>
          </ac:spMkLst>
        </pc:spChg>
        <pc:spChg chg="add mod">
          <ac:chgData name="Michael Moore" userId="efa7cb9cc9aedf20" providerId="LiveId" clId="{AD44010C-64B1-493B-8582-8FDB78B96CE2}" dt="2026-01-23T22:30:31.707" v="10334" actId="13926"/>
          <ac:spMkLst>
            <pc:docMk/>
            <pc:sldMk cId="2961483139" sldId="457"/>
            <ac:spMk id="9" creationId="{B50A2916-D96E-5105-DDA9-0AC6B93AAF0A}"/>
          </ac:spMkLst>
        </pc:spChg>
        <pc:spChg chg="add mod">
          <ac:chgData name="Michael Moore" userId="efa7cb9cc9aedf20" providerId="LiveId" clId="{AD44010C-64B1-493B-8582-8FDB78B96CE2}" dt="2026-01-23T22:32:31.779" v="10358" actId="1076"/>
          <ac:spMkLst>
            <pc:docMk/>
            <pc:sldMk cId="2961483139" sldId="457"/>
            <ac:spMk id="10" creationId="{F8AD35CA-BB64-3C22-E207-CD37F0A79496}"/>
          </ac:spMkLst>
        </pc:spChg>
        <pc:spChg chg="add mod">
          <ac:chgData name="Michael Moore" userId="efa7cb9cc9aedf20" providerId="LiveId" clId="{AD44010C-64B1-493B-8582-8FDB78B96CE2}" dt="2026-01-25T19:55:33.852" v="13144" actId="1076"/>
          <ac:spMkLst>
            <pc:docMk/>
            <pc:sldMk cId="2961483139" sldId="457"/>
            <ac:spMk id="11" creationId="{A9D5EFDC-4D7B-B02B-0AF2-9C632E5AE582}"/>
          </ac:spMkLst>
        </pc:spChg>
        <pc:picChg chg="add mod">
          <ac:chgData name="Michael Moore" userId="efa7cb9cc9aedf20" providerId="LiveId" clId="{AD44010C-64B1-493B-8582-8FDB78B96CE2}" dt="2026-01-25T19:54:19.261" v="13093" actId="1076"/>
          <ac:picMkLst>
            <pc:docMk/>
            <pc:sldMk cId="2961483139" sldId="457"/>
            <ac:picMk id="4" creationId="{A452B5C0-84BD-0982-07F7-D5AC7C43377F}"/>
          </ac:picMkLst>
        </pc:picChg>
      </pc:sldChg>
      <pc:sldChg chg="modSp add mod">
        <pc:chgData name="Michael Moore" userId="efa7cb9cc9aedf20" providerId="LiveId" clId="{AD44010C-64B1-493B-8582-8FDB78B96CE2}" dt="2026-01-24T21:38:00.093" v="11640" actId="20577"/>
        <pc:sldMkLst>
          <pc:docMk/>
          <pc:sldMk cId="2387736045" sldId="458"/>
        </pc:sldMkLst>
        <pc:spChg chg="mod">
          <ac:chgData name="Michael Moore" userId="efa7cb9cc9aedf20" providerId="LiveId" clId="{AD44010C-64B1-493B-8582-8FDB78B96CE2}" dt="2026-01-24T21:38:00.093" v="11640" actId="20577"/>
          <ac:spMkLst>
            <pc:docMk/>
            <pc:sldMk cId="2387736045" sldId="458"/>
            <ac:spMk id="2" creationId="{10A22B2E-20EA-DB1E-DC1A-04E3A82C1605}"/>
          </ac:spMkLst>
        </pc:spChg>
        <pc:spChg chg="mod">
          <ac:chgData name="Michael Moore" userId="efa7cb9cc9aedf20" providerId="LiveId" clId="{AD44010C-64B1-493B-8582-8FDB78B96CE2}" dt="2026-01-24T16:29:04.899" v="10924" actId="20577"/>
          <ac:spMkLst>
            <pc:docMk/>
            <pc:sldMk cId="2387736045" sldId="458"/>
            <ac:spMk id="4" creationId="{6C1A6156-8BC1-D427-4FB2-95A3F3062075}"/>
          </ac:spMkLst>
        </pc:spChg>
      </pc:sldChg>
      <pc:sldChg chg="modSp add mod">
        <pc:chgData name="Michael Moore" userId="efa7cb9cc9aedf20" providerId="LiveId" clId="{AD44010C-64B1-493B-8582-8FDB78B96CE2}" dt="2026-01-25T16:46:18.078" v="12961" actId="20577"/>
        <pc:sldMkLst>
          <pc:docMk/>
          <pc:sldMk cId="3073377169" sldId="459"/>
        </pc:sldMkLst>
        <pc:spChg chg="mod">
          <ac:chgData name="Michael Moore" userId="efa7cb9cc9aedf20" providerId="LiveId" clId="{AD44010C-64B1-493B-8582-8FDB78B96CE2}" dt="2026-01-25T16:46:18.078" v="12961" actId="20577"/>
          <ac:spMkLst>
            <pc:docMk/>
            <pc:sldMk cId="3073377169" sldId="459"/>
            <ac:spMk id="2" creationId="{BDD72F1E-C166-42D4-E561-B68909B58989}"/>
          </ac:spMkLst>
        </pc:spChg>
        <pc:spChg chg="mod">
          <ac:chgData name="Michael Moore" userId="efa7cb9cc9aedf20" providerId="LiveId" clId="{AD44010C-64B1-493B-8582-8FDB78B96CE2}" dt="2026-01-24T16:29:52.243" v="10932" actId="20577"/>
          <ac:spMkLst>
            <pc:docMk/>
            <pc:sldMk cId="3073377169" sldId="459"/>
            <ac:spMk id="4" creationId="{AF2BED63-3110-EB6E-5505-8E07DECD7ADF}"/>
          </ac:spMkLst>
        </pc:spChg>
      </pc:sldChg>
      <pc:sldChg chg="modSp add mod">
        <pc:chgData name="Michael Moore" userId="efa7cb9cc9aedf20" providerId="LiveId" clId="{AD44010C-64B1-493B-8582-8FDB78B96CE2}" dt="2026-01-25T15:22:39.561" v="12483" actId="6549"/>
        <pc:sldMkLst>
          <pc:docMk/>
          <pc:sldMk cId="737523152" sldId="460"/>
        </pc:sldMkLst>
        <pc:spChg chg="mod">
          <ac:chgData name="Michael Moore" userId="efa7cb9cc9aedf20" providerId="LiveId" clId="{AD44010C-64B1-493B-8582-8FDB78B96CE2}" dt="2026-01-25T15:22:39.561" v="12483" actId="6549"/>
          <ac:spMkLst>
            <pc:docMk/>
            <pc:sldMk cId="737523152" sldId="460"/>
            <ac:spMk id="2" creationId="{1DD918EB-5236-BF3F-93C1-7E8B20392BF6}"/>
          </ac:spMkLst>
        </pc:spChg>
        <pc:spChg chg="mod">
          <ac:chgData name="Michael Moore" userId="efa7cb9cc9aedf20" providerId="LiveId" clId="{AD44010C-64B1-493B-8582-8FDB78B96CE2}" dt="2026-01-24T21:44:19.169" v="11719" actId="20577"/>
          <ac:spMkLst>
            <pc:docMk/>
            <pc:sldMk cId="737523152" sldId="460"/>
            <ac:spMk id="4" creationId="{8AFD1D08-832F-5A11-DCC3-9EB05894B3DB}"/>
          </ac:spMkLst>
        </pc:spChg>
      </pc:sldChg>
      <pc:sldChg chg="addSp modSp add mod">
        <pc:chgData name="Michael Moore" userId="efa7cb9cc9aedf20" providerId="LiveId" clId="{AD44010C-64B1-493B-8582-8FDB78B96CE2}" dt="2026-01-25T19:51:25.695" v="13091" actId="1076"/>
        <pc:sldMkLst>
          <pc:docMk/>
          <pc:sldMk cId="1338309405" sldId="461"/>
        </pc:sldMkLst>
        <pc:spChg chg="mod">
          <ac:chgData name="Michael Moore" userId="efa7cb9cc9aedf20" providerId="LiveId" clId="{AD44010C-64B1-493B-8582-8FDB78B96CE2}" dt="2026-01-25T19:51:25.695" v="13091" actId="1076"/>
          <ac:spMkLst>
            <pc:docMk/>
            <pc:sldMk cId="1338309405" sldId="461"/>
            <ac:spMk id="5" creationId="{32140066-074C-1E3D-FA54-2D698145CF6C}"/>
          </ac:spMkLst>
        </pc:spChg>
        <pc:spChg chg="mod">
          <ac:chgData name="Michael Moore" userId="efa7cb9cc9aedf20" providerId="LiveId" clId="{AD44010C-64B1-493B-8582-8FDB78B96CE2}" dt="2026-01-25T19:46:57.778" v="13026" actId="20577"/>
          <ac:spMkLst>
            <pc:docMk/>
            <pc:sldMk cId="1338309405" sldId="461"/>
            <ac:spMk id="6" creationId="{4BE88507-DDC8-AA3B-1860-702F70483D57}"/>
          </ac:spMkLst>
        </pc:spChg>
        <pc:picChg chg="add mod">
          <ac:chgData name="Michael Moore" userId="efa7cb9cc9aedf20" providerId="LiveId" clId="{AD44010C-64B1-493B-8582-8FDB78B96CE2}" dt="2026-01-25T16:23:57.839" v="12552" actId="1076"/>
          <ac:picMkLst>
            <pc:docMk/>
            <pc:sldMk cId="1338309405" sldId="461"/>
            <ac:picMk id="3" creationId="{91664D17-DDFE-C67D-8D32-20BBC6EBE9DA}"/>
          </ac:picMkLst>
        </pc:picChg>
      </pc:sldChg>
      <pc:sldChg chg="modSp add mod">
        <pc:chgData name="Michael Moore" userId="efa7cb9cc9aedf20" providerId="LiveId" clId="{AD44010C-64B1-493B-8582-8FDB78B96CE2}" dt="2026-01-25T16:39:05.177" v="12810" actId="1076"/>
        <pc:sldMkLst>
          <pc:docMk/>
          <pc:sldMk cId="3174107627" sldId="462"/>
        </pc:sldMkLst>
        <pc:spChg chg="mod">
          <ac:chgData name="Michael Moore" userId="efa7cb9cc9aedf20" providerId="LiveId" clId="{AD44010C-64B1-493B-8582-8FDB78B96CE2}" dt="2026-01-25T16:39:05.177" v="12810" actId="1076"/>
          <ac:spMkLst>
            <pc:docMk/>
            <pc:sldMk cId="3174107627" sldId="462"/>
            <ac:spMk id="2" creationId="{8E3A2C99-715E-BFCF-652F-31098DA0C91C}"/>
          </ac:spMkLst>
        </pc:spChg>
        <pc:spChg chg="mod">
          <ac:chgData name="Michael Moore" userId="efa7cb9cc9aedf20" providerId="LiveId" clId="{AD44010C-64B1-493B-8582-8FDB78B96CE2}" dt="2026-01-25T16:38:44.152" v="12784" actId="20577"/>
          <ac:spMkLst>
            <pc:docMk/>
            <pc:sldMk cId="3174107627" sldId="462"/>
            <ac:spMk id="4" creationId="{E60283B2-C0B7-B069-9D1B-DF82B1824EE9}"/>
          </ac:spMkLst>
        </pc:spChg>
      </pc:sldChg>
      <pc:sldChg chg="add">
        <pc:chgData name="Michael Moore" userId="efa7cb9cc9aedf20" providerId="LiveId" clId="{AD44010C-64B1-493B-8582-8FDB78B96CE2}" dt="2026-01-25T19:36:01.846" v="12962" actId="2890"/>
        <pc:sldMkLst>
          <pc:docMk/>
          <pc:sldMk cId="690836501" sldId="463"/>
        </pc:sldMkLst>
      </pc:sldChg>
      <pc:sldChg chg="add">
        <pc:chgData name="Michael Moore" userId="efa7cb9cc9aedf20" providerId="LiveId" clId="{AD44010C-64B1-493B-8582-8FDB78B96CE2}" dt="2026-01-25T19:57:22.946" v="13166" actId="2890"/>
        <pc:sldMkLst>
          <pc:docMk/>
          <pc:sldMk cId="2449426221" sldId="464"/>
        </pc:sldMkLst>
      </pc:sldChg>
      <pc:sldChg chg="add del">
        <pc:chgData name="Michael Moore" userId="efa7cb9cc9aedf20" providerId="LiveId" clId="{AD44010C-64B1-493B-8582-8FDB78B96CE2}" dt="2026-01-25T21:55:13.149" v="13327" actId="2696"/>
        <pc:sldMkLst>
          <pc:docMk/>
          <pc:sldMk cId="1279349160" sldId="465"/>
        </pc:sldMkLst>
      </pc:sldChg>
      <pc:sldChg chg="add">
        <pc:chgData name="Michael Moore" userId="efa7cb9cc9aedf20" providerId="LiveId" clId="{AD44010C-64B1-493B-8582-8FDB78B96CE2}" dt="2026-01-25T21:52:23.980" v="13319"/>
        <pc:sldMkLst>
          <pc:docMk/>
          <pc:sldMk cId="2043102263" sldId="466"/>
        </pc:sldMkLst>
      </pc:sldChg>
      <pc:sldChg chg="modSp add mod">
        <pc:chgData name="Michael Moore" userId="efa7cb9cc9aedf20" providerId="LiveId" clId="{AD44010C-64B1-493B-8582-8FDB78B96CE2}" dt="2026-01-25T21:59:27.435" v="13342" actId="20577"/>
        <pc:sldMkLst>
          <pc:docMk/>
          <pc:sldMk cId="1426404360" sldId="467"/>
        </pc:sldMkLst>
        <pc:spChg chg="mod">
          <ac:chgData name="Michael Moore" userId="efa7cb9cc9aedf20" providerId="LiveId" clId="{AD44010C-64B1-493B-8582-8FDB78B96CE2}" dt="2026-01-25T21:59:27.435" v="13342" actId="20577"/>
          <ac:spMkLst>
            <pc:docMk/>
            <pc:sldMk cId="1426404360" sldId="467"/>
            <ac:spMk id="3" creationId="{BD397858-BA2C-569F-D801-53CA2A7ACB9F}"/>
          </ac:spMkLst>
        </pc:spChg>
        <pc:spChg chg="mod">
          <ac:chgData name="Michael Moore" userId="efa7cb9cc9aedf20" providerId="LiveId" clId="{AD44010C-64B1-493B-8582-8FDB78B96CE2}" dt="2026-01-25T21:59:13.096" v="13341" actId="20577"/>
          <ac:spMkLst>
            <pc:docMk/>
            <pc:sldMk cId="1426404360" sldId="467"/>
            <ac:spMk id="5" creationId="{CCAE77EC-DBF0-9586-8E24-E08975332789}"/>
          </ac:spMkLst>
        </pc:spChg>
      </pc:sldChg>
      <pc:sldChg chg="modSp add mod">
        <pc:chgData name="Michael Moore" userId="efa7cb9cc9aedf20" providerId="LiveId" clId="{AD44010C-64B1-493B-8582-8FDB78B96CE2}" dt="2026-01-25T21:59:35.373" v="13343" actId="20577"/>
        <pc:sldMkLst>
          <pc:docMk/>
          <pc:sldMk cId="470032296" sldId="468"/>
        </pc:sldMkLst>
        <pc:spChg chg="mod">
          <ac:chgData name="Michael Moore" userId="efa7cb9cc9aedf20" providerId="LiveId" clId="{AD44010C-64B1-493B-8582-8FDB78B96CE2}" dt="2026-01-25T21:59:35.373" v="13343" actId="20577"/>
          <ac:spMkLst>
            <pc:docMk/>
            <pc:sldMk cId="470032296" sldId="468"/>
            <ac:spMk id="3" creationId="{7C41FDF0-24CC-615C-2C03-FAB400945247}"/>
          </ac:spMkLst>
        </pc:spChg>
      </pc:sldChg>
      <pc:sldChg chg="modSp add mod">
        <pc:chgData name="Michael Moore" userId="efa7cb9cc9aedf20" providerId="LiveId" clId="{AD44010C-64B1-493B-8582-8FDB78B96CE2}" dt="2026-01-25T21:59:43.464" v="13344" actId="20577"/>
        <pc:sldMkLst>
          <pc:docMk/>
          <pc:sldMk cId="3702855910" sldId="469"/>
        </pc:sldMkLst>
        <pc:spChg chg="mod">
          <ac:chgData name="Michael Moore" userId="efa7cb9cc9aedf20" providerId="LiveId" clId="{AD44010C-64B1-493B-8582-8FDB78B96CE2}" dt="2026-01-25T21:59:43.464" v="13344" actId="20577"/>
          <ac:spMkLst>
            <pc:docMk/>
            <pc:sldMk cId="3702855910" sldId="469"/>
            <ac:spMk id="3" creationId="{4641658B-8D67-9A40-8300-560E4EACB9A1}"/>
          </ac:spMkLst>
        </pc:spChg>
      </pc:sldChg>
      <pc:sldChg chg="modSp add mod">
        <pc:chgData name="Michael Moore" userId="efa7cb9cc9aedf20" providerId="LiveId" clId="{AD44010C-64B1-493B-8582-8FDB78B96CE2}" dt="2026-01-25T21:59:49.157" v="13345" actId="20577"/>
        <pc:sldMkLst>
          <pc:docMk/>
          <pc:sldMk cId="163737540" sldId="470"/>
        </pc:sldMkLst>
        <pc:spChg chg="mod">
          <ac:chgData name="Michael Moore" userId="efa7cb9cc9aedf20" providerId="LiveId" clId="{AD44010C-64B1-493B-8582-8FDB78B96CE2}" dt="2026-01-25T21:59:49.157" v="13345" actId="20577"/>
          <ac:spMkLst>
            <pc:docMk/>
            <pc:sldMk cId="163737540" sldId="470"/>
            <ac:spMk id="3" creationId="{631FB209-1F5D-ADA7-5A56-5B0DEB893EB4}"/>
          </ac:spMkLst>
        </pc:spChg>
      </pc:sldChg>
      <pc:sldChg chg="modSp add mod">
        <pc:chgData name="Michael Moore" userId="efa7cb9cc9aedf20" providerId="LiveId" clId="{AD44010C-64B1-493B-8582-8FDB78B96CE2}" dt="2026-01-25T21:59:54.849" v="13346" actId="20577"/>
        <pc:sldMkLst>
          <pc:docMk/>
          <pc:sldMk cId="3443459683" sldId="471"/>
        </pc:sldMkLst>
        <pc:spChg chg="mod">
          <ac:chgData name="Michael Moore" userId="efa7cb9cc9aedf20" providerId="LiveId" clId="{AD44010C-64B1-493B-8582-8FDB78B96CE2}" dt="2026-01-25T21:59:54.849" v="13346" actId="20577"/>
          <ac:spMkLst>
            <pc:docMk/>
            <pc:sldMk cId="3443459683" sldId="471"/>
            <ac:spMk id="3" creationId="{3334BD62-12FC-A97B-DF3D-23FF81F7D7B6}"/>
          </ac:spMkLst>
        </pc:spChg>
      </pc:sldChg>
      <pc:sldChg chg="add">
        <pc:chgData name="Michael Moore" userId="efa7cb9cc9aedf20" providerId="LiveId" clId="{AD44010C-64B1-493B-8582-8FDB78B96CE2}" dt="2026-01-25T22:00:37.590" v="13347"/>
        <pc:sldMkLst>
          <pc:docMk/>
          <pc:sldMk cId="2810731322" sldId="472"/>
        </pc:sldMkLst>
      </pc:sldChg>
      <pc:sldChg chg="add">
        <pc:chgData name="Michael Moore" userId="efa7cb9cc9aedf20" providerId="LiveId" clId="{AD44010C-64B1-493B-8582-8FDB78B96CE2}" dt="2026-01-25T22:00:45.504" v="13348"/>
        <pc:sldMkLst>
          <pc:docMk/>
          <pc:sldMk cId="150783505" sldId="473"/>
        </pc:sldMkLst>
      </pc:sldChg>
      <pc:sldChg chg="add">
        <pc:chgData name="Michael Moore" userId="efa7cb9cc9aedf20" providerId="LiveId" clId="{AD44010C-64B1-493B-8582-8FDB78B96CE2}" dt="2026-01-25T22:00:47.346" v="13349"/>
        <pc:sldMkLst>
          <pc:docMk/>
          <pc:sldMk cId="2857416624" sldId="474"/>
        </pc:sldMkLst>
      </pc:sldChg>
      <pc:sldChg chg="add">
        <pc:chgData name="Michael Moore" userId="efa7cb9cc9aedf20" providerId="LiveId" clId="{AD44010C-64B1-493B-8582-8FDB78B96CE2}" dt="2026-01-25T22:00:48.985" v="13350"/>
        <pc:sldMkLst>
          <pc:docMk/>
          <pc:sldMk cId="1497684494" sldId="475"/>
        </pc:sldMkLst>
      </pc:sldChg>
      <pc:sldChg chg="addSp delSp modSp add mod">
        <pc:chgData name="Michael Moore" userId="efa7cb9cc9aedf20" providerId="LiveId" clId="{AD44010C-64B1-493B-8582-8FDB78B96CE2}" dt="2026-01-25T22:11:42.383" v="13380" actId="1076"/>
        <pc:sldMkLst>
          <pc:docMk/>
          <pc:sldMk cId="2479712533" sldId="476"/>
        </pc:sldMkLst>
        <pc:spChg chg="del">
          <ac:chgData name="Michael Moore" userId="efa7cb9cc9aedf20" providerId="LiveId" clId="{AD44010C-64B1-493B-8582-8FDB78B96CE2}" dt="2026-01-25T22:10:13.808" v="13354" actId="478"/>
          <ac:spMkLst>
            <pc:docMk/>
            <pc:sldMk cId="2479712533" sldId="476"/>
            <ac:spMk id="2" creationId="{D9ABFE18-3D1F-C37D-E976-F630E6B7225F}"/>
          </ac:spMkLst>
        </pc:spChg>
        <pc:spChg chg="add mod">
          <ac:chgData name="Michael Moore" userId="efa7cb9cc9aedf20" providerId="LiveId" clId="{AD44010C-64B1-493B-8582-8FDB78B96CE2}" dt="2026-01-25T22:11:42.383" v="13380" actId="1076"/>
          <ac:spMkLst>
            <pc:docMk/>
            <pc:sldMk cId="2479712533" sldId="476"/>
            <ac:spMk id="5" creationId="{AAC7BD30-DD4D-0549-488C-20F1F7DDD4AD}"/>
          </ac:spMkLst>
        </pc:spChg>
        <pc:picChg chg="add mod">
          <ac:chgData name="Michael Moore" userId="efa7cb9cc9aedf20" providerId="LiveId" clId="{AD44010C-64B1-493B-8582-8FDB78B96CE2}" dt="2026-01-25T22:10:29.357" v="13356" actId="1076"/>
          <ac:picMkLst>
            <pc:docMk/>
            <pc:sldMk cId="2479712533" sldId="476"/>
            <ac:picMk id="4" creationId="{AC501F7D-9108-4080-AFAE-1D432C50B27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7A3611D-5E14-483B-8637-3C4953012E0D}" type="datetimeFigureOut">
              <a:rPr lang="en-US" smtClean="0"/>
              <a:t>1/22/2026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CAB88F6-62F1-430C-8684-F336CEE5A541}" type="slidenum">
              <a:rPr lang="en-US" smtClean="0"/>
              <a:t>‹#›</a:t>
            </a:fld>
            <a:endParaRPr lang="en-US"/>
          </a:p>
        </p:txBody>
      </p:sp>
    </p:spTree>
    <p:extLst>
      <p:ext uri="{BB962C8B-B14F-4D97-AF65-F5344CB8AC3E}">
        <p14:creationId xmlns:p14="http://schemas.microsoft.com/office/powerpoint/2010/main" val="1505410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2A82B8-02BA-4ED0-8B02-FD17F47D5FDB}" type="datetimeFigureOut">
              <a:rPr lang="en-US" smtClean="0"/>
              <a:t>1/22/2026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A0E8385-E36A-4C7E-9124-29F7B0D7F915}" type="slidenum">
              <a:rPr lang="en-US" smtClean="0"/>
              <a:t>‹#›</a:t>
            </a:fld>
            <a:endParaRPr lang="en-US"/>
          </a:p>
        </p:txBody>
      </p:sp>
    </p:spTree>
    <p:extLst>
      <p:ext uri="{BB962C8B-B14F-4D97-AF65-F5344CB8AC3E}">
        <p14:creationId xmlns:p14="http://schemas.microsoft.com/office/powerpoint/2010/main" val="858202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463" eaLnBrk="0" hangingPunct="0">
              <a:defRPr sz="2400" b="1">
                <a:solidFill>
                  <a:srgbClr val="000000"/>
                </a:solidFill>
                <a:latin typeface="Tahoma" panose="020B0604030504040204" pitchFamily="34" charset="0"/>
              </a:defRPr>
            </a:lvl1pPr>
            <a:lvl2pPr marL="742950" indent="-285750" defTabSz="906463" eaLnBrk="0" hangingPunct="0">
              <a:defRPr sz="2400" b="1">
                <a:solidFill>
                  <a:srgbClr val="000000"/>
                </a:solidFill>
                <a:latin typeface="Tahoma" panose="020B0604030504040204" pitchFamily="34" charset="0"/>
              </a:defRPr>
            </a:lvl2pPr>
            <a:lvl3pPr marL="1143000" indent="-228600" defTabSz="906463" eaLnBrk="0" hangingPunct="0">
              <a:defRPr sz="2400" b="1">
                <a:solidFill>
                  <a:srgbClr val="000000"/>
                </a:solidFill>
                <a:latin typeface="Tahoma" panose="020B0604030504040204" pitchFamily="34" charset="0"/>
              </a:defRPr>
            </a:lvl3pPr>
            <a:lvl4pPr marL="1600200" indent="-228600" defTabSz="906463" eaLnBrk="0" hangingPunct="0">
              <a:defRPr sz="2400" b="1">
                <a:solidFill>
                  <a:srgbClr val="000000"/>
                </a:solidFill>
                <a:latin typeface="Tahoma" panose="020B0604030504040204" pitchFamily="34" charset="0"/>
              </a:defRPr>
            </a:lvl4pPr>
            <a:lvl5pPr marL="2057400" indent="-228600" defTabSz="906463" eaLnBrk="0" hangingPunct="0">
              <a:defRPr sz="2400" b="1">
                <a:solidFill>
                  <a:srgbClr val="000000"/>
                </a:solidFill>
                <a:latin typeface="Tahoma" panose="020B0604030504040204" pitchFamily="34" charset="0"/>
              </a:defRPr>
            </a:lvl5pPr>
            <a:lvl6pPr marL="2514600" indent="-228600" algn="ctr" defTabSz="906463"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defTabSz="906463"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defTabSz="906463"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defTabSz="906463"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l" defTabSz="906463"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FOR OFFICAL USE ONLY</a:t>
            </a:r>
          </a:p>
        </p:txBody>
      </p:sp>
      <p:sp>
        <p:nvSpPr>
          <p:cNvPr id="31747" name="Rectangle 2"/>
          <p:cNvSpPr>
            <a:spLocks noGrp="1" noRot="1" noChangeAspect="1" noChangeArrowheads="1" noTextEdit="1"/>
          </p:cNvSpPr>
          <p:nvPr>
            <p:ph type="sldImg"/>
          </p:nvPr>
        </p:nvSpPr>
        <p:spPr>
          <a:xfrm>
            <a:off x="4652963" y="663575"/>
            <a:ext cx="3186112" cy="1792288"/>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43791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A66FB70-29BA-C045-FBB9-A47DFBB3205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09C7341-C78D-2C6D-E371-0F6304838B3F}"/>
              </a:ext>
            </a:extLst>
          </p:cNvPr>
          <p:cNvSpPr>
            <a:spLocks noGrp="1" noChangeArrowheads="1"/>
          </p:cNvSpPr>
          <p:nvPr>
            <p:ph type="sldNum"/>
          </p:nvPr>
        </p:nvSpPr>
        <p:spPr>
          <a:ln/>
        </p:spPr>
        <p:txBody>
          <a:bodyPr/>
          <a:lstStyle/>
          <a:p>
            <a:fld id="{87CF7C64-9F35-45D6-BD51-E1E8802FCFFF}" type="slidenum">
              <a:rPr lang="en-US" altLang="en-US"/>
              <a:pPr/>
              <a:t>11</a:t>
            </a:fld>
            <a:endParaRPr lang="en-US" altLang="en-US"/>
          </a:p>
        </p:txBody>
      </p:sp>
      <p:sp>
        <p:nvSpPr>
          <p:cNvPr id="30721" name="Rectangle 1">
            <a:extLst>
              <a:ext uri="{FF2B5EF4-FFF2-40B4-BE49-F238E27FC236}">
                <a16:creationId xmlns:a16="http://schemas.microsoft.com/office/drawing/2014/main" id="{EED9C562-3E25-934D-A3EC-3124C82628D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466F826-7875-520D-0BF6-7611B58BCDC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6862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F296F8B-8D80-7A7F-4C07-32249827BA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19E01BA-BD39-29DC-D359-1843360513B3}"/>
              </a:ext>
            </a:extLst>
          </p:cNvPr>
          <p:cNvSpPr>
            <a:spLocks noGrp="1" noChangeArrowheads="1"/>
          </p:cNvSpPr>
          <p:nvPr>
            <p:ph type="sldNum"/>
          </p:nvPr>
        </p:nvSpPr>
        <p:spPr>
          <a:ln/>
        </p:spPr>
        <p:txBody>
          <a:bodyPr/>
          <a:lstStyle/>
          <a:p>
            <a:fld id="{87CF7C64-9F35-45D6-BD51-E1E8802FCFFF}" type="slidenum">
              <a:rPr lang="en-US" altLang="en-US"/>
              <a:pPr/>
              <a:t>12</a:t>
            </a:fld>
            <a:endParaRPr lang="en-US" altLang="en-US"/>
          </a:p>
        </p:txBody>
      </p:sp>
      <p:sp>
        <p:nvSpPr>
          <p:cNvPr id="30721" name="Rectangle 1">
            <a:extLst>
              <a:ext uri="{FF2B5EF4-FFF2-40B4-BE49-F238E27FC236}">
                <a16:creationId xmlns:a16="http://schemas.microsoft.com/office/drawing/2014/main" id="{E86C6FC4-665E-35BD-9AEE-F182968636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4CEE03B-9FF9-1F28-673E-D9099D961CA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146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FCA3681-41D1-9EC7-7DAC-26F89B4A6A3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26A206E-960C-AA89-093A-034520CC2198}"/>
              </a:ext>
            </a:extLst>
          </p:cNvPr>
          <p:cNvSpPr>
            <a:spLocks noGrp="1" noChangeArrowheads="1"/>
          </p:cNvSpPr>
          <p:nvPr>
            <p:ph type="sldNum"/>
          </p:nvPr>
        </p:nvSpPr>
        <p:spPr>
          <a:ln/>
        </p:spPr>
        <p:txBody>
          <a:bodyPr/>
          <a:lstStyle/>
          <a:p>
            <a:fld id="{87CF7C64-9F35-45D6-BD51-E1E8802FCFFF}" type="slidenum">
              <a:rPr lang="en-US" altLang="en-US"/>
              <a:pPr/>
              <a:t>13</a:t>
            </a:fld>
            <a:endParaRPr lang="en-US" altLang="en-US"/>
          </a:p>
        </p:txBody>
      </p:sp>
      <p:sp>
        <p:nvSpPr>
          <p:cNvPr id="30721" name="Rectangle 1">
            <a:extLst>
              <a:ext uri="{FF2B5EF4-FFF2-40B4-BE49-F238E27FC236}">
                <a16:creationId xmlns:a16="http://schemas.microsoft.com/office/drawing/2014/main" id="{0C64E8E0-B254-7945-DE6B-FE15F51A139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5FE0411-20F9-2F34-963C-166C2F7476C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99662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4F73089-CDC1-9878-4264-B2B28D600C9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2820ED8-0E65-66B2-073B-122C7E1772B5}"/>
              </a:ext>
            </a:extLst>
          </p:cNvPr>
          <p:cNvSpPr>
            <a:spLocks noGrp="1" noChangeArrowheads="1"/>
          </p:cNvSpPr>
          <p:nvPr>
            <p:ph type="sldNum"/>
          </p:nvPr>
        </p:nvSpPr>
        <p:spPr>
          <a:ln/>
        </p:spPr>
        <p:txBody>
          <a:bodyPr/>
          <a:lstStyle/>
          <a:p>
            <a:fld id="{87CF7C64-9F35-45D6-BD51-E1E8802FCFFF}" type="slidenum">
              <a:rPr lang="en-US" altLang="en-US"/>
              <a:pPr/>
              <a:t>14</a:t>
            </a:fld>
            <a:endParaRPr lang="en-US" altLang="en-US"/>
          </a:p>
        </p:txBody>
      </p:sp>
      <p:sp>
        <p:nvSpPr>
          <p:cNvPr id="30721" name="Rectangle 1">
            <a:extLst>
              <a:ext uri="{FF2B5EF4-FFF2-40B4-BE49-F238E27FC236}">
                <a16:creationId xmlns:a16="http://schemas.microsoft.com/office/drawing/2014/main" id="{CE2BD96E-D614-DE58-9F45-54B5CDA0238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1F31ADA-4011-F137-B024-9736EECEBBD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9786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31BD32D-DFBD-BECA-A0D1-3FBE5765733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6C3224-49E5-BD00-6594-6E50A89F8680}"/>
              </a:ext>
            </a:extLst>
          </p:cNvPr>
          <p:cNvSpPr>
            <a:spLocks noGrp="1" noChangeArrowheads="1"/>
          </p:cNvSpPr>
          <p:nvPr>
            <p:ph type="sldNum"/>
          </p:nvPr>
        </p:nvSpPr>
        <p:spPr>
          <a:ln/>
        </p:spPr>
        <p:txBody>
          <a:bodyPr/>
          <a:lstStyle/>
          <a:p>
            <a:fld id="{87CF7C64-9F35-45D6-BD51-E1E8802FCFFF}" type="slidenum">
              <a:rPr lang="en-US" altLang="en-US"/>
              <a:pPr/>
              <a:t>15</a:t>
            </a:fld>
            <a:endParaRPr lang="en-US" altLang="en-US"/>
          </a:p>
        </p:txBody>
      </p:sp>
      <p:sp>
        <p:nvSpPr>
          <p:cNvPr id="30721" name="Rectangle 1">
            <a:extLst>
              <a:ext uri="{FF2B5EF4-FFF2-40B4-BE49-F238E27FC236}">
                <a16:creationId xmlns:a16="http://schemas.microsoft.com/office/drawing/2014/main" id="{810CAC67-8C8E-7EF2-CEA5-204BF30FB9A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DBD4FB-DB97-0D98-A33A-035E549CF9E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630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788701-5E60-404F-2791-0112855CF92E}"/>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C8964D8-650D-6D2F-52E3-09DA55DBB33C}"/>
              </a:ext>
            </a:extLst>
          </p:cNvPr>
          <p:cNvSpPr>
            <a:spLocks noGrp="1" noChangeArrowheads="1"/>
          </p:cNvSpPr>
          <p:nvPr>
            <p:ph type="sldNum"/>
          </p:nvPr>
        </p:nvSpPr>
        <p:spPr>
          <a:ln/>
        </p:spPr>
        <p:txBody>
          <a:bodyPr/>
          <a:lstStyle/>
          <a:p>
            <a:fld id="{87CF7C64-9F35-45D6-BD51-E1E8802FCFFF}" type="slidenum">
              <a:rPr lang="en-US" altLang="en-US"/>
              <a:pPr/>
              <a:t>16</a:t>
            </a:fld>
            <a:endParaRPr lang="en-US" altLang="en-US"/>
          </a:p>
        </p:txBody>
      </p:sp>
      <p:sp>
        <p:nvSpPr>
          <p:cNvPr id="30721" name="Rectangle 1">
            <a:extLst>
              <a:ext uri="{FF2B5EF4-FFF2-40B4-BE49-F238E27FC236}">
                <a16:creationId xmlns:a16="http://schemas.microsoft.com/office/drawing/2014/main" id="{F75DA43E-7123-06DF-678B-C4CA405D69A8}"/>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E037327-9C81-05B5-78A4-8FA6AAE05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67649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331566A-628B-AD51-73C5-C52BA4B8C66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A2AF089-31DF-593D-C0B4-436C2768FEFE}"/>
              </a:ext>
            </a:extLst>
          </p:cNvPr>
          <p:cNvSpPr>
            <a:spLocks noGrp="1" noChangeArrowheads="1"/>
          </p:cNvSpPr>
          <p:nvPr>
            <p:ph type="sldNum"/>
          </p:nvPr>
        </p:nvSpPr>
        <p:spPr>
          <a:ln/>
        </p:spPr>
        <p:txBody>
          <a:bodyPr/>
          <a:lstStyle/>
          <a:p>
            <a:fld id="{87CF7C64-9F35-45D6-BD51-E1E8802FCFFF}" type="slidenum">
              <a:rPr lang="en-US" altLang="en-US"/>
              <a:pPr/>
              <a:t>17</a:t>
            </a:fld>
            <a:endParaRPr lang="en-US" altLang="en-US"/>
          </a:p>
        </p:txBody>
      </p:sp>
      <p:sp>
        <p:nvSpPr>
          <p:cNvPr id="30721" name="Rectangle 1">
            <a:extLst>
              <a:ext uri="{FF2B5EF4-FFF2-40B4-BE49-F238E27FC236}">
                <a16:creationId xmlns:a16="http://schemas.microsoft.com/office/drawing/2014/main" id="{F6A608E1-3D72-269A-C6B6-0BCFEF96151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A1FB231B-DFA3-FEC6-956A-3D6F99EB9F7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030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0416360-BD06-C896-5A3A-C08DC890A570}"/>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A20D9A8-8026-401E-0A57-14E6ADF9535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18</a:t>
            </a:fld>
            <a:endParaRPr lang="en-US" altLang="en-US" sz="1400"/>
          </a:p>
        </p:txBody>
      </p:sp>
      <p:sp>
        <p:nvSpPr>
          <p:cNvPr id="41987" name="Rectangle 1">
            <a:extLst>
              <a:ext uri="{FF2B5EF4-FFF2-40B4-BE49-F238E27FC236}">
                <a16:creationId xmlns:a16="http://schemas.microsoft.com/office/drawing/2014/main" id="{4AC6DDC0-2393-BD8A-D2B7-4820F1D5F437}"/>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0266C4F2-7B23-50EE-46C5-B6F51E24AEF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352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3FCF217-01E4-794C-F94D-941F19471E0E}"/>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456DE6D-57C9-8249-3BF7-ACF9E02ADD2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19</a:t>
            </a:fld>
            <a:endParaRPr lang="en-US" altLang="en-US" sz="1400"/>
          </a:p>
        </p:txBody>
      </p:sp>
      <p:sp>
        <p:nvSpPr>
          <p:cNvPr id="41987" name="Rectangle 1">
            <a:extLst>
              <a:ext uri="{FF2B5EF4-FFF2-40B4-BE49-F238E27FC236}">
                <a16:creationId xmlns:a16="http://schemas.microsoft.com/office/drawing/2014/main" id="{77CC9B4E-F137-3F02-0F7E-4E36C7CA6B3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5920ACF-1402-6DF8-C464-9FD8F505C135}"/>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3393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6807996-07F6-0D05-E08F-41E97D58180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46176537-D778-BAA9-F44E-BA80BBD1E35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20</a:t>
            </a:fld>
            <a:endParaRPr lang="en-US" altLang="en-US" sz="1400"/>
          </a:p>
        </p:txBody>
      </p:sp>
      <p:sp>
        <p:nvSpPr>
          <p:cNvPr id="41987" name="Rectangle 1">
            <a:extLst>
              <a:ext uri="{FF2B5EF4-FFF2-40B4-BE49-F238E27FC236}">
                <a16:creationId xmlns:a16="http://schemas.microsoft.com/office/drawing/2014/main" id="{FD3DE406-2022-88FD-E93C-826FD307584D}"/>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1B9D740-E20B-E351-8793-C380E9D67DC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66017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45376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2141368-4279-75FA-4170-0A75A3858B57}"/>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39FCE37-D355-4E7C-8E72-248813E0F68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21</a:t>
            </a:fld>
            <a:endParaRPr lang="en-US" altLang="en-US" sz="1400"/>
          </a:p>
        </p:txBody>
      </p:sp>
      <p:sp>
        <p:nvSpPr>
          <p:cNvPr id="41987" name="Rectangle 1">
            <a:extLst>
              <a:ext uri="{FF2B5EF4-FFF2-40B4-BE49-F238E27FC236}">
                <a16:creationId xmlns:a16="http://schemas.microsoft.com/office/drawing/2014/main" id="{A77FA4BB-A15A-810A-C5DB-06C1FFEA4E5C}"/>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3A89CC-F421-25E5-D3B3-A1742048928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7039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71DEFA-A0D0-0100-04A9-169AB4519EC2}"/>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BEFAA00-E83C-6190-40E7-03B53FD7717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22</a:t>
            </a:fld>
            <a:endParaRPr lang="en-US" altLang="en-US" sz="1400"/>
          </a:p>
        </p:txBody>
      </p:sp>
      <p:sp>
        <p:nvSpPr>
          <p:cNvPr id="41987" name="Rectangle 1">
            <a:extLst>
              <a:ext uri="{FF2B5EF4-FFF2-40B4-BE49-F238E27FC236}">
                <a16:creationId xmlns:a16="http://schemas.microsoft.com/office/drawing/2014/main" id="{5D2F64B1-3A10-E088-F7AD-35B12C317C4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D5FDC76-90B7-960A-5418-E5ED2B95B654}"/>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3675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AE9FD8-FB4A-4074-3AAD-24DA561E219F}"/>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D609FE4-D665-193E-8022-8C03EC6A172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23</a:t>
            </a:fld>
            <a:endParaRPr lang="en-US" altLang="en-US" sz="1400"/>
          </a:p>
        </p:txBody>
      </p:sp>
      <p:sp>
        <p:nvSpPr>
          <p:cNvPr id="41987" name="Rectangle 1">
            <a:extLst>
              <a:ext uri="{FF2B5EF4-FFF2-40B4-BE49-F238E27FC236}">
                <a16:creationId xmlns:a16="http://schemas.microsoft.com/office/drawing/2014/main" id="{954B6E3B-B4A7-57DA-0A08-C2B244862D7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E078768E-41FA-EA72-B6FC-A60FD610F70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07434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6633AC8-2033-C0CA-4F87-797CCAAC5EE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0C8A849E-7134-3DC9-5910-97879BE23FC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24</a:t>
            </a:fld>
            <a:endParaRPr lang="en-US" altLang="en-US" sz="1400"/>
          </a:p>
        </p:txBody>
      </p:sp>
      <p:sp>
        <p:nvSpPr>
          <p:cNvPr id="41987" name="Rectangle 1">
            <a:extLst>
              <a:ext uri="{FF2B5EF4-FFF2-40B4-BE49-F238E27FC236}">
                <a16:creationId xmlns:a16="http://schemas.microsoft.com/office/drawing/2014/main" id="{BD0E76DA-D060-6FF4-9243-3FDF4EA6BAE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5CA91EE9-48F7-B3C5-0D1B-381E540EC872}"/>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79973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64D35BB-63F6-D3DE-B223-AECC400FF33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FBBD5226-FA33-5AFB-7DDC-6FBEF981A32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25</a:t>
            </a:fld>
            <a:endParaRPr lang="en-US" altLang="en-US" sz="1400"/>
          </a:p>
        </p:txBody>
      </p:sp>
      <p:sp>
        <p:nvSpPr>
          <p:cNvPr id="41987" name="Rectangle 1">
            <a:extLst>
              <a:ext uri="{FF2B5EF4-FFF2-40B4-BE49-F238E27FC236}">
                <a16:creationId xmlns:a16="http://schemas.microsoft.com/office/drawing/2014/main" id="{40A17F5D-F57A-06D9-9BD3-9B8F3EE9D125}"/>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D03DC777-A8B4-AFB9-012E-1499A03F730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271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A87CE7A-1B4B-2E27-F56E-30CFEB92089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67D48C7-8BDC-FE24-B2AC-F1B052AF1C9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26</a:t>
            </a:fld>
            <a:endParaRPr lang="en-US" altLang="en-US" sz="1400"/>
          </a:p>
        </p:txBody>
      </p:sp>
      <p:sp>
        <p:nvSpPr>
          <p:cNvPr id="41987" name="Rectangle 1">
            <a:extLst>
              <a:ext uri="{FF2B5EF4-FFF2-40B4-BE49-F238E27FC236}">
                <a16:creationId xmlns:a16="http://schemas.microsoft.com/office/drawing/2014/main" id="{77798A35-CC38-27BC-BD27-63697C0A2FE1}"/>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C798E9-A2C2-57A9-E6AE-6A5FFFEED13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89065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BFF2D09-1F90-0D3D-96FA-21151318BE8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8E0958A-C12C-8A0E-5017-33036603CBB0}"/>
              </a:ext>
            </a:extLst>
          </p:cNvPr>
          <p:cNvSpPr>
            <a:spLocks noGrp="1" noChangeArrowheads="1"/>
          </p:cNvSpPr>
          <p:nvPr>
            <p:ph type="sldNum"/>
          </p:nvPr>
        </p:nvSpPr>
        <p:spPr>
          <a:ln/>
        </p:spPr>
        <p:txBody>
          <a:bodyPr/>
          <a:lstStyle/>
          <a:p>
            <a:fld id="{87CF7C64-9F35-45D6-BD51-E1E8802FCFFF}" type="slidenum">
              <a:rPr lang="en-US" altLang="en-US"/>
              <a:pPr/>
              <a:t>27</a:t>
            </a:fld>
            <a:endParaRPr lang="en-US" altLang="en-US"/>
          </a:p>
        </p:txBody>
      </p:sp>
      <p:sp>
        <p:nvSpPr>
          <p:cNvPr id="30721" name="Rectangle 1">
            <a:extLst>
              <a:ext uri="{FF2B5EF4-FFF2-40B4-BE49-F238E27FC236}">
                <a16:creationId xmlns:a16="http://schemas.microsoft.com/office/drawing/2014/main" id="{3DECFA3D-339B-3DC6-FDCD-D33D795B338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BE0783A-47AB-7376-2412-3047E3AA607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93381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8FD1FD4-A7A2-3CA2-89EB-BE12084D4238}"/>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F34C7F0E-4F40-B97F-EC0C-9E1EA6A24F43}"/>
              </a:ext>
            </a:extLst>
          </p:cNvPr>
          <p:cNvSpPr>
            <a:spLocks noGrp="1" noChangeArrowheads="1"/>
          </p:cNvSpPr>
          <p:nvPr>
            <p:ph type="sldNum"/>
          </p:nvPr>
        </p:nvSpPr>
        <p:spPr>
          <a:ln/>
        </p:spPr>
        <p:txBody>
          <a:bodyPr/>
          <a:lstStyle/>
          <a:p>
            <a:fld id="{87CF7C64-9F35-45D6-BD51-E1E8802FCFFF}" type="slidenum">
              <a:rPr lang="en-US" altLang="en-US"/>
              <a:pPr/>
              <a:t>28</a:t>
            </a:fld>
            <a:endParaRPr lang="en-US" altLang="en-US"/>
          </a:p>
        </p:txBody>
      </p:sp>
      <p:sp>
        <p:nvSpPr>
          <p:cNvPr id="30721" name="Rectangle 1">
            <a:extLst>
              <a:ext uri="{FF2B5EF4-FFF2-40B4-BE49-F238E27FC236}">
                <a16:creationId xmlns:a16="http://schemas.microsoft.com/office/drawing/2014/main" id="{B01CFD5F-E3BF-6E3E-47E2-3F4E5B5925C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B89EA22-2CA8-A1DD-89BB-2BAEBD345F2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0119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0BB6CF8-6931-6464-B064-961CDDDB36E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22CF8FE-21F0-CCCB-4D09-65169FBCC02F}"/>
              </a:ext>
            </a:extLst>
          </p:cNvPr>
          <p:cNvSpPr>
            <a:spLocks noGrp="1" noChangeArrowheads="1"/>
          </p:cNvSpPr>
          <p:nvPr>
            <p:ph type="sldNum"/>
          </p:nvPr>
        </p:nvSpPr>
        <p:spPr>
          <a:ln/>
        </p:spPr>
        <p:txBody>
          <a:bodyPr/>
          <a:lstStyle/>
          <a:p>
            <a:fld id="{87CF7C64-9F35-45D6-BD51-E1E8802FCFFF}" type="slidenum">
              <a:rPr lang="en-US" altLang="en-US"/>
              <a:pPr/>
              <a:t>29</a:t>
            </a:fld>
            <a:endParaRPr lang="en-US" altLang="en-US"/>
          </a:p>
        </p:txBody>
      </p:sp>
      <p:sp>
        <p:nvSpPr>
          <p:cNvPr id="30721" name="Rectangle 1">
            <a:extLst>
              <a:ext uri="{FF2B5EF4-FFF2-40B4-BE49-F238E27FC236}">
                <a16:creationId xmlns:a16="http://schemas.microsoft.com/office/drawing/2014/main" id="{C930D6D0-C97A-3D78-7D11-7DE79CF182D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054D262-7163-B3F5-5903-E203ABBE8BF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61702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0E9B60C-E934-B2B0-4BB6-4A181E5C0194}"/>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B1C59D2-8D7C-3B50-5949-5A622E95E7B0}"/>
              </a:ext>
            </a:extLst>
          </p:cNvPr>
          <p:cNvSpPr>
            <a:spLocks noGrp="1" noChangeArrowheads="1"/>
          </p:cNvSpPr>
          <p:nvPr>
            <p:ph type="sldNum"/>
          </p:nvPr>
        </p:nvSpPr>
        <p:spPr>
          <a:ln/>
        </p:spPr>
        <p:txBody>
          <a:bodyPr/>
          <a:lstStyle/>
          <a:p>
            <a:fld id="{87CF7C64-9F35-45D6-BD51-E1E8802FCFFF}" type="slidenum">
              <a:rPr lang="en-US" altLang="en-US"/>
              <a:pPr/>
              <a:t>30</a:t>
            </a:fld>
            <a:endParaRPr lang="en-US" altLang="en-US"/>
          </a:p>
        </p:txBody>
      </p:sp>
      <p:sp>
        <p:nvSpPr>
          <p:cNvPr id="30721" name="Rectangle 1">
            <a:extLst>
              <a:ext uri="{FF2B5EF4-FFF2-40B4-BE49-F238E27FC236}">
                <a16:creationId xmlns:a16="http://schemas.microsoft.com/office/drawing/2014/main" id="{7E87F911-0AAF-F518-ACC7-0A30A6273BF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190CE11E-F308-6929-14B0-B29FADB340C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4691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7650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87D5069-DFF1-DFCB-96E3-EF6B1FBCDF4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B475B4-E61D-3EC1-2474-93C586D736D3}"/>
              </a:ext>
            </a:extLst>
          </p:cNvPr>
          <p:cNvSpPr>
            <a:spLocks noGrp="1" noChangeArrowheads="1"/>
          </p:cNvSpPr>
          <p:nvPr>
            <p:ph type="sldNum"/>
          </p:nvPr>
        </p:nvSpPr>
        <p:spPr>
          <a:ln/>
        </p:spPr>
        <p:txBody>
          <a:bodyPr/>
          <a:lstStyle/>
          <a:p>
            <a:fld id="{87CF7C64-9F35-45D6-BD51-E1E8802FCFFF}" type="slidenum">
              <a:rPr lang="en-US" altLang="en-US"/>
              <a:pPr/>
              <a:t>31</a:t>
            </a:fld>
            <a:endParaRPr lang="en-US" altLang="en-US"/>
          </a:p>
        </p:txBody>
      </p:sp>
      <p:sp>
        <p:nvSpPr>
          <p:cNvPr id="30721" name="Rectangle 1">
            <a:extLst>
              <a:ext uri="{FF2B5EF4-FFF2-40B4-BE49-F238E27FC236}">
                <a16:creationId xmlns:a16="http://schemas.microsoft.com/office/drawing/2014/main" id="{4BC72106-FC97-F7B5-E198-713792445F0A}"/>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C35E7EA-B50B-4212-B976-AA7E2E0EBBF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88253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62DF0D4-6761-68D8-654D-FB265151A0A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3F672D7-5437-9028-C56B-2BDDBB2CF7D3}"/>
              </a:ext>
            </a:extLst>
          </p:cNvPr>
          <p:cNvSpPr>
            <a:spLocks noGrp="1" noChangeArrowheads="1"/>
          </p:cNvSpPr>
          <p:nvPr>
            <p:ph type="sldNum"/>
          </p:nvPr>
        </p:nvSpPr>
        <p:spPr>
          <a:ln/>
        </p:spPr>
        <p:txBody>
          <a:bodyPr/>
          <a:lstStyle/>
          <a:p>
            <a:fld id="{87CF7C64-9F35-45D6-BD51-E1E8802FCFFF}" type="slidenum">
              <a:rPr lang="en-US" altLang="en-US"/>
              <a:pPr/>
              <a:t>32</a:t>
            </a:fld>
            <a:endParaRPr lang="en-US" altLang="en-US"/>
          </a:p>
        </p:txBody>
      </p:sp>
      <p:sp>
        <p:nvSpPr>
          <p:cNvPr id="30721" name="Rectangle 1">
            <a:extLst>
              <a:ext uri="{FF2B5EF4-FFF2-40B4-BE49-F238E27FC236}">
                <a16:creationId xmlns:a16="http://schemas.microsoft.com/office/drawing/2014/main" id="{CF715FF9-60E9-51A9-47B6-F31CD6BE802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F4DFFA-45C4-1C5E-7A2B-DAD57E1CEB6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5158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CCB940-5DE7-B900-D8C3-09A72E10B96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3A74A67-F7AD-55F1-ADCC-ECBD9AF50501}"/>
              </a:ext>
            </a:extLst>
          </p:cNvPr>
          <p:cNvSpPr>
            <a:spLocks noGrp="1" noChangeArrowheads="1"/>
          </p:cNvSpPr>
          <p:nvPr>
            <p:ph type="sldNum"/>
          </p:nvPr>
        </p:nvSpPr>
        <p:spPr>
          <a:ln/>
        </p:spPr>
        <p:txBody>
          <a:bodyPr/>
          <a:lstStyle/>
          <a:p>
            <a:fld id="{87CF7C64-9F35-45D6-BD51-E1E8802FCFFF}" type="slidenum">
              <a:rPr lang="en-US" altLang="en-US"/>
              <a:pPr/>
              <a:t>33</a:t>
            </a:fld>
            <a:endParaRPr lang="en-US" altLang="en-US"/>
          </a:p>
        </p:txBody>
      </p:sp>
      <p:sp>
        <p:nvSpPr>
          <p:cNvPr id="30721" name="Rectangle 1">
            <a:extLst>
              <a:ext uri="{FF2B5EF4-FFF2-40B4-BE49-F238E27FC236}">
                <a16:creationId xmlns:a16="http://schemas.microsoft.com/office/drawing/2014/main" id="{208132F7-64AE-9D2F-089A-EAC6C19C865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BE213B8-D0C3-D90A-BB70-4F7097AA9FB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70080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527D85-54A6-B820-3782-A427CAEDCAE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CB1D4F-2253-C7EB-DF0A-B53B2C7BD5F1}"/>
              </a:ext>
            </a:extLst>
          </p:cNvPr>
          <p:cNvSpPr>
            <a:spLocks noGrp="1" noChangeArrowheads="1"/>
          </p:cNvSpPr>
          <p:nvPr>
            <p:ph type="sldNum"/>
          </p:nvPr>
        </p:nvSpPr>
        <p:spPr>
          <a:ln/>
        </p:spPr>
        <p:txBody>
          <a:bodyPr/>
          <a:lstStyle/>
          <a:p>
            <a:fld id="{87CF7C64-9F35-45D6-BD51-E1E8802FCFFF}" type="slidenum">
              <a:rPr lang="en-US" altLang="en-US"/>
              <a:pPr/>
              <a:t>34</a:t>
            </a:fld>
            <a:endParaRPr lang="en-US" altLang="en-US"/>
          </a:p>
        </p:txBody>
      </p:sp>
      <p:sp>
        <p:nvSpPr>
          <p:cNvPr id="30721" name="Rectangle 1">
            <a:extLst>
              <a:ext uri="{FF2B5EF4-FFF2-40B4-BE49-F238E27FC236}">
                <a16:creationId xmlns:a16="http://schemas.microsoft.com/office/drawing/2014/main" id="{3D0AFAF2-8518-38DA-642C-5404E59BD2F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1A73B4A-500A-104D-7748-89945033841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45634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5AAA3D8-2384-2DC3-278E-376A74B1B4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A8F1C0E-12BC-E094-0F6B-C445AD4CF040}"/>
              </a:ext>
            </a:extLst>
          </p:cNvPr>
          <p:cNvSpPr>
            <a:spLocks noGrp="1" noChangeArrowheads="1"/>
          </p:cNvSpPr>
          <p:nvPr>
            <p:ph type="sldNum"/>
          </p:nvPr>
        </p:nvSpPr>
        <p:spPr>
          <a:ln/>
        </p:spPr>
        <p:txBody>
          <a:bodyPr/>
          <a:lstStyle/>
          <a:p>
            <a:fld id="{87CF7C64-9F35-45D6-BD51-E1E8802FCFFF}" type="slidenum">
              <a:rPr lang="en-US" altLang="en-US"/>
              <a:pPr/>
              <a:t>35</a:t>
            </a:fld>
            <a:endParaRPr lang="en-US" altLang="en-US"/>
          </a:p>
        </p:txBody>
      </p:sp>
      <p:sp>
        <p:nvSpPr>
          <p:cNvPr id="30721" name="Rectangle 1">
            <a:extLst>
              <a:ext uri="{FF2B5EF4-FFF2-40B4-BE49-F238E27FC236}">
                <a16:creationId xmlns:a16="http://schemas.microsoft.com/office/drawing/2014/main" id="{72AA90DE-9C87-DB65-7682-95A5E34A537B}"/>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CD60908-F87E-DB17-B4A7-E21EAED478A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1915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E6CEDE-817A-8A60-EE80-0F80113C878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FE3AE1-3D18-A23D-056C-30ABB1FD4E9A}"/>
              </a:ext>
            </a:extLst>
          </p:cNvPr>
          <p:cNvSpPr>
            <a:spLocks noGrp="1" noChangeArrowheads="1"/>
          </p:cNvSpPr>
          <p:nvPr>
            <p:ph type="sldNum"/>
          </p:nvPr>
        </p:nvSpPr>
        <p:spPr>
          <a:ln/>
        </p:spPr>
        <p:txBody>
          <a:bodyPr/>
          <a:lstStyle/>
          <a:p>
            <a:fld id="{87CF7C64-9F35-45D6-BD51-E1E8802FCFFF}" type="slidenum">
              <a:rPr lang="en-US" altLang="en-US"/>
              <a:pPr/>
              <a:t>36</a:t>
            </a:fld>
            <a:endParaRPr lang="en-US" altLang="en-US"/>
          </a:p>
        </p:txBody>
      </p:sp>
      <p:sp>
        <p:nvSpPr>
          <p:cNvPr id="30721" name="Rectangle 1">
            <a:extLst>
              <a:ext uri="{FF2B5EF4-FFF2-40B4-BE49-F238E27FC236}">
                <a16:creationId xmlns:a16="http://schemas.microsoft.com/office/drawing/2014/main" id="{EBA8BE1F-BD90-197F-DFF6-423ED93A61B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FD9E248-D7AF-D804-1C44-B701873E021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8526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E907099-5A55-C419-C0CF-4824A0A92F8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4D6C685-8D57-3CBC-DF91-E5BE2EE246AC}"/>
              </a:ext>
            </a:extLst>
          </p:cNvPr>
          <p:cNvSpPr>
            <a:spLocks noGrp="1" noChangeArrowheads="1"/>
          </p:cNvSpPr>
          <p:nvPr>
            <p:ph type="sldNum"/>
          </p:nvPr>
        </p:nvSpPr>
        <p:spPr>
          <a:ln/>
        </p:spPr>
        <p:txBody>
          <a:bodyPr/>
          <a:lstStyle/>
          <a:p>
            <a:fld id="{87CF7C64-9F35-45D6-BD51-E1E8802FCFFF}" type="slidenum">
              <a:rPr lang="en-US" altLang="en-US"/>
              <a:pPr/>
              <a:t>37</a:t>
            </a:fld>
            <a:endParaRPr lang="en-US" altLang="en-US"/>
          </a:p>
        </p:txBody>
      </p:sp>
      <p:sp>
        <p:nvSpPr>
          <p:cNvPr id="30721" name="Rectangle 1">
            <a:extLst>
              <a:ext uri="{FF2B5EF4-FFF2-40B4-BE49-F238E27FC236}">
                <a16:creationId xmlns:a16="http://schemas.microsoft.com/office/drawing/2014/main" id="{78D1DA62-58E1-5D97-2A9C-68D24D7FA78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AA2D5F2-34C1-7235-2A1D-9DBB2A19158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98324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5819F2-2852-3F0A-A863-B63057E526D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0AC9CF8-7351-2867-F8AF-398A7BC49C0C}"/>
              </a:ext>
            </a:extLst>
          </p:cNvPr>
          <p:cNvSpPr>
            <a:spLocks noGrp="1" noChangeArrowheads="1"/>
          </p:cNvSpPr>
          <p:nvPr>
            <p:ph type="sldNum"/>
          </p:nvPr>
        </p:nvSpPr>
        <p:spPr>
          <a:ln/>
        </p:spPr>
        <p:txBody>
          <a:bodyPr/>
          <a:lstStyle/>
          <a:p>
            <a:fld id="{87CF7C64-9F35-45D6-BD51-E1E8802FCFFF}" type="slidenum">
              <a:rPr lang="en-US" altLang="en-US"/>
              <a:pPr/>
              <a:t>38</a:t>
            </a:fld>
            <a:endParaRPr lang="en-US" altLang="en-US"/>
          </a:p>
        </p:txBody>
      </p:sp>
      <p:sp>
        <p:nvSpPr>
          <p:cNvPr id="30721" name="Rectangle 1">
            <a:extLst>
              <a:ext uri="{FF2B5EF4-FFF2-40B4-BE49-F238E27FC236}">
                <a16:creationId xmlns:a16="http://schemas.microsoft.com/office/drawing/2014/main" id="{58BE74EC-FD6B-E6AE-511B-B3B06B1843A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489A673-82A5-66A6-FB22-2E6BF0FB3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84945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7CD9296-CD77-B021-8560-36CC7700E24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AFDC93B-96BB-A6E9-210A-E889BFBBFA1E}"/>
              </a:ext>
            </a:extLst>
          </p:cNvPr>
          <p:cNvSpPr>
            <a:spLocks noGrp="1" noChangeArrowheads="1"/>
          </p:cNvSpPr>
          <p:nvPr>
            <p:ph type="sldNum"/>
          </p:nvPr>
        </p:nvSpPr>
        <p:spPr>
          <a:ln/>
        </p:spPr>
        <p:txBody>
          <a:bodyPr/>
          <a:lstStyle/>
          <a:p>
            <a:fld id="{87CF7C64-9F35-45D6-BD51-E1E8802FCFFF}" type="slidenum">
              <a:rPr lang="en-US" altLang="en-US"/>
              <a:pPr/>
              <a:t>39</a:t>
            </a:fld>
            <a:endParaRPr lang="en-US" altLang="en-US"/>
          </a:p>
        </p:txBody>
      </p:sp>
      <p:sp>
        <p:nvSpPr>
          <p:cNvPr id="30721" name="Rectangle 1">
            <a:extLst>
              <a:ext uri="{FF2B5EF4-FFF2-40B4-BE49-F238E27FC236}">
                <a16:creationId xmlns:a16="http://schemas.microsoft.com/office/drawing/2014/main" id="{2FAF87BC-0245-460D-0832-16E974FEA1C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8AA1D12-FA66-0563-C6EC-28C22EEB684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39370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25C810E-FDF6-8014-D7E1-7215ECC1109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CF84777-143F-60F1-B08F-EC63D2B43D5D}"/>
              </a:ext>
            </a:extLst>
          </p:cNvPr>
          <p:cNvSpPr>
            <a:spLocks noGrp="1" noChangeArrowheads="1"/>
          </p:cNvSpPr>
          <p:nvPr>
            <p:ph type="sldNum"/>
          </p:nvPr>
        </p:nvSpPr>
        <p:spPr>
          <a:ln/>
        </p:spPr>
        <p:txBody>
          <a:bodyPr/>
          <a:lstStyle/>
          <a:p>
            <a:fld id="{87CF7C64-9F35-45D6-BD51-E1E8802FCFFF}" type="slidenum">
              <a:rPr lang="en-US" altLang="en-US"/>
              <a:pPr/>
              <a:t>40</a:t>
            </a:fld>
            <a:endParaRPr lang="en-US" altLang="en-US"/>
          </a:p>
        </p:txBody>
      </p:sp>
      <p:sp>
        <p:nvSpPr>
          <p:cNvPr id="30721" name="Rectangle 1">
            <a:extLst>
              <a:ext uri="{FF2B5EF4-FFF2-40B4-BE49-F238E27FC236}">
                <a16:creationId xmlns:a16="http://schemas.microsoft.com/office/drawing/2014/main" id="{F157519D-7372-BEBB-99DC-5433344E63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7680C08-D671-DB4B-06C2-D994E1B7325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34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23BE4A7-094A-CE74-374B-8D65D3AEB17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6D0BC6E-395F-828E-9F42-1B5A6185CBD4}"/>
              </a:ext>
            </a:extLst>
          </p:cNvPr>
          <p:cNvSpPr>
            <a:spLocks noGrp="1" noChangeArrowheads="1"/>
          </p:cNvSpPr>
          <p:nvPr>
            <p:ph type="sldNum"/>
          </p:nvPr>
        </p:nvSpPr>
        <p:spPr>
          <a:ln/>
        </p:spPr>
        <p:txBody>
          <a:bodyPr/>
          <a:lstStyle/>
          <a:p>
            <a:fld id="{87CF7C64-9F35-45D6-BD51-E1E8802FCFFF}" type="slidenum">
              <a:rPr lang="en-US" altLang="en-US"/>
              <a:pPr/>
              <a:t>5</a:t>
            </a:fld>
            <a:endParaRPr lang="en-US" altLang="en-US"/>
          </a:p>
        </p:txBody>
      </p:sp>
      <p:sp>
        <p:nvSpPr>
          <p:cNvPr id="30721" name="Rectangle 1">
            <a:extLst>
              <a:ext uri="{FF2B5EF4-FFF2-40B4-BE49-F238E27FC236}">
                <a16:creationId xmlns:a16="http://schemas.microsoft.com/office/drawing/2014/main" id="{11C73869-F75C-C5CB-4D9B-8AD7984667D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C6EC867-0E68-BAF1-31E0-FA928366673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51024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4E488F5-C1E0-0A19-0861-BB91F11BD83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12BCBBD-68AF-4AA0-3BAC-51639F6E3CED}"/>
              </a:ext>
            </a:extLst>
          </p:cNvPr>
          <p:cNvSpPr>
            <a:spLocks noGrp="1" noChangeArrowheads="1"/>
          </p:cNvSpPr>
          <p:nvPr>
            <p:ph type="sldNum"/>
          </p:nvPr>
        </p:nvSpPr>
        <p:spPr>
          <a:ln/>
        </p:spPr>
        <p:txBody>
          <a:bodyPr/>
          <a:lstStyle/>
          <a:p>
            <a:fld id="{87CF7C64-9F35-45D6-BD51-E1E8802FCFFF}" type="slidenum">
              <a:rPr lang="en-US" altLang="en-US"/>
              <a:pPr/>
              <a:t>41</a:t>
            </a:fld>
            <a:endParaRPr lang="en-US" altLang="en-US"/>
          </a:p>
        </p:txBody>
      </p:sp>
      <p:sp>
        <p:nvSpPr>
          <p:cNvPr id="30721" name="Rectangle 1">
            <a:extLst>
              <a:ext uri="{FF2B5EF4-FFF2-40B4-BE49-F238E27FC236}">
                <a16:creationId xmlns:a16="http://schemas.microsoft.com/office/drawing/2014/main" id="{02C28B7A-A7D1-9177-6E4D-55CBB551C48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9AB5677-979E-229D-8273-62B250457E3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981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BA761F-25BE-D9B2-B7BC-8B7588B4DC4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FB0B3C0-E789-4A38-4EA3-7DE34D8786CD}"/>
              </a:ext>
            </a:extLst>
          </p:cNvPr>
          <p:cNvSpPr>
            <a:spLocks noGrp="1" noChangeArrowheads="1"/>
          </p:cNvSpPr>
          <p:nvPr>
            <p:ph type="sldNum"/>
          </p:nvPr>
        </p:nvSpPr>
        <p:spPr>
          <a:ln/>
        </p:spPr>
        <p:txBody>
          <a:bodyPr/>
          <a:lstStyle/>
          <a:p>
            <a:fld id="{87CF7C64-9F35-45D6-BD51-E1E8802FCFFF}" type="slidenum">
              <a:rPr lang="en-US" altLang="en-US"/>
              <a:pPr/>
              <a:t>42</a:t>
            </a:fld>
            <a:endParaRPr lang="en-US" altLang="en-US"/>
          </a:p>
        </p:txBody>
      </p:sp>
      <p:sp>
        <p:nvSpPr>
          <p:cNvPr id="30721" name="Rectangle 1">
            <a:extLst>
              <a:ext uri="{FF2B5EF4-FFF2-40B4-BE49-F238E27FC236}">
                <a16:creationId xmlns:a16="http://schemas.microsoft.com/office/drawing/2014/main" id="{F44AEF31-DB63-F574-8649-26323C5C0CE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A5FBDEF-348C-1296-ACE2-EE2739008EE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724714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As I have said a gazillion times, all AMSAT satellites since Fox-1A have been based on the same software.  Fox-1A took several years to write.  New satellites generally take a few weeks or months to change.  For </a:t>
            </a:r>
            <a:r>
              <a:rPr lang="en-US" altLang="en-US" dirty="0" err="1"/>
              <a:t>FoxPlus</a:t>
            </a:r>
            <a:r>
              <a:rPr lang="en-US" altLang="en-US" dirty="0"/>
              <a:t>-A, I started with MESAT1,</a:t>
            </a:r>
          </a:p>
        </p:txBody>
      </p:sp>
    </p:spTree>
    <p:extLst>
      <p:ext uri="{BB962C8B-B14F-4D97-AF65-F5344CB8AC3E}">
        <p14:creationId xmlns:p14="http://schemas.microsoft.com/office/powerpoint/2010/main" val="615142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I don’t like devices that do not interact consistently with software.  However, I have not found any problem with what I am doing based on the documentation.  In fact I copied their example code in some cases.   So I just repeat requests for info until I get the info successfully returned. </a:t>
            </a:r>
          </a:p>
        </p:txBody>
      </p:sp>
    </p:spTree>
    <p:extLst>
      <p:ext uri="{BB962C8B-B14F-4D97-AF65-F5344CB8AC3E}">
        <p14:creationId xmlns:p14="http://schemas.microsoft.com/office/powerpoint/2010/main" val="87055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45</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Many of you should have seen FoxTelem telemetry displays for other satellites.  This is the health page for </a:t>
            </a:r>
            <a:r>
              <a:rPr lang="en-US" altLang="en-US" dirty="0" err="1"/>
              <a:t>FoxPlus</a:t>
            </a:r>
            <a:r>
              <a:rPr lang="en-US" altLang="en-US" dirty="0"/>
              <a:t>-A.  Notice that there is a LOT of information available from the ISIS power supply, and relatively little from the LTM when there is no additional host satellite. Having that info is good since this is the first time we have used the ISIS power supply.</a:t>
            </a:r>
          </a:p>
        </p:txBody>
      </p:sp>
    </p:spTree>
    <p:extLst>
      <p:ext uri="{BB962C8B-B14F-4D97-AF65-F5344CB8AC3E}">
        <p14:creationId xmlns:p14="http://schemas.microsoft.com/office/powerpoint/2010/main" val="1328647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46</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Diagnostics is actually a new page I added for Golf where there is a lot of error and diagnostic info available.  There is less available from the LTM and the ISIS power supply, but this page also has the UTC time.  The ISIS power supply has a UTC clock so if we set it, it should give us the ability to match up the satellite time with UTC, relieving Alan Biddle of the job.  FoxTelem already has the capability of looking at the UTC downlink and automatically converting spacecraft time to UTC if the user asks.  </a:t>
            </a:r>
            <a:r>
              <a:rPr lang="en-US" altLang="en-US"/>
              <a:t>BTW,  </a:t>
            </a:r>
            <a:r>
              <a:rPr lang="en-US" altLang="en-US" dirty="0" err="1"/>
              <a:t>Heimir</a:t>
            </a:r>
            <a:r>
              <a:rPr lang="en-US" altLang="en-US" dirty="0"/>
              <a:t> has added a command to the AMCOM command software easily to uplink the current UTC.</a:t>
            </a:r>
          </a:p>
        </p:txBody>
      </p:sp>
    </p:spTree>
    <p:extLst>
      <p:ext uri="{BB962C8B-B14F-4D97-AF65-F5344CB8AC3E}">
        <p14:creationId xmlns:p14="http://schemas.microsoft.com/office/powerpoint/2010/main" val="2042102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E7319A7-8985-BE3A-9AE2-88CEDA21E6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C933F74-8F17-077A-97F0-B5473AE6A2E2}"/>
              </a:ext>
            </a:extLst>
          </p:cNvPr>
          <p:cNvSpPr>
            <a:spLocks noGrp="1" noChangeArrowheads="1"/>
          </p:cNvSpPr>
          <p:nvPr>
            <p:ph type="sldNum"/>
          </p:nvPr>
        </p:nvSpPr>
        <p:spPr>
          <a:ln/>
        </p:spPr>
        <p:txBody>
          <a:bodyPr/>
          <a:lstStyle/>
          <a:p>
            <a:fld id="{87CF7C64-9F35-45D6-BD51-E1E8802FCFFF}" type="slidenum">
              <a:rPr lang="en-US" altLang="en-US"/>
              <a:pPr/>
              <a:t>47</a:t>
            </a:fld>
            <a:endParaRPr lang="en-US" altLang="en-US"/>
          </a:p>
        </p:txBody>
      </p:sp>
      <p:sp>
        <p:nvSpPr>
          <p:cNvPr id="30721" name="Rectangle 1">
            <a:extLst>
              <a:ext uri="{FF2B5EF4-FFF2-40B4-BE49-F238E27FC236}">
                <a16:creationId xmlns:a16="http://schemas.microsoft.com/office/drawing/2014/main" id="{556CA147-7715-F46C-0F77-E0ADBEBEB29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4632766-2D3C-0C3D-080A-3DE6EB85EE2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1846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11A18CE-CFAA-46F1-385A-D626136FD7D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349788A-3603-4150-277C-F202468A05B1}"/>
              </a:ext>
            </a:extLst>
          </p:cNvPr>
          <p:cNvSpPr>
            <a:spLocks noGrp="1" noChangeArrowheads="1"/>
          </p:cNvSpPr>
          <p:nvPr>
            <p:ph type="sldNum"/>
          </p:nvPr>
        </p:nvSpPr>
        <p:spPr>
          <a:ln/>
        </p:spPr>
        <p:txBody>
          <a:bodyPr/>
          <a:lstStyle/>
          <a:p>
            <a:fld id="{87CF7C64-9F35-45D6-BD51-E1E8802FCFFF}" type="slidenum">
              <a:rPr lang="en-US" altLang="en-US"/>
              <a:pPr/>
              <a:t>48</a:t>
            </a:fld>
            <a:endParaRPr lang="en-US" altLang="en-US"/>
          </a:p>
        </p:txBody>
      </p:sp>
      <p:sp>
        <p:nvSpPr>
          <p:cNvPr id="30721" name="Rectangle 1">
            <a:extLst>
              <a:ext uri="{FF2B5EF4-FFF2-40B4-BE49-F238E27FC236}">
                <a16:creationId xmlns:a16="http://schemas.microsoft.com/office/drawing/2014/main" id="{172B8DB4-A47E-D00A-7ED6-18E2E026162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E27184C-2292-ADB0-435F-1B11E8DDD6F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17626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23DBA11-E9E3-C5F9-4551-986818931B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EEC19DD-0F28-F5D3-40CC-F2D10744484C}"/>
              </a:ext>
            </a:extLst>
          </p:cNvPr>
          <p:cNvSpPr>
            <a:spLocks noGrp="1" noChangeArrowheads="1"/>
          </p:cNvSpPr>
          <p:nvPr>
            <p:ph type="sldNum"/>
          </p:nvPr>
        </p:nvSpPr>
        <p:spPr>
          <a:ln/>
        </p:spPr>
        <p:txBody>
          <a:bodyPr/>
          <a:lstStyle/>
          <a:p>
            <a:fld id="{87CF7C64-9F35-45D6-BD51-E1E8802FCFFF}" type="slidenum">
              <a:rPr lang="en-US" altLang="en-US"/>
              <a:pPr/>
              <a:t>49</a:t>
            </a:fld>
            <a:endParaRPr lang="en-US" altLang="en-US"/>
          </a:p>
        </p:txBody>
      </p:sp>
      <p:sp>
        <p:nvSpPr>
          <p:cNvPr id="30721" name="Rectangle 1">
            <a:extLst>
              <a:ext uri="{FF2B5EF4-FFF2-40B4-BE49-F238E27FC236}">
                <a16:creationId xmlns:a16="http://schemas.microsoft.com/office/drawing/2014/main" id="{0A20102B-FF22-B3C2-07E1-50CFD5BE476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F2E5A09F-CFCC-CADA-839A-BEEEFC03DBB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411464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F24EC89-143E-5303-FF0E-CB2E41B572F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B1949F-34C1-444B-0180-0D6114D18281}"/>
              </a:ext>
            </a:extLst>
          </p:cNvPr>
          <p:cNvSpPr>
            <a:spLocks noGrp="1" noChangeArrowheads="1"/>
          </p:cNvSpPr>
          <p:nvPr>
            <p:ph type="sldNum"/>
          </p:nvPr>
        </p:nvSpPr>
        <p:spPr>
          <a:ln/>
        </p:spPr>
        <p:txBody>
          <a:bodyPr/>
          <a:lstStyle/>
          <a:p>
            <a:fld id="{87CF7C64-9F35-45D6-BD51-E1E8802FCFFF}" type="slidenum">
              <a:rPr lang="en-US" altLang="en-US"/>
              <a:pPr/>
              <a:t>50</a:t>
            </a:fld>
            <a:endParaRPr lang="en-US" altLang="en-US"/>
          </a:p>
        </p:txBody>
      </p:sp>
      <p:sp>
        <p:nvSpPr>
          <p:cNvPr id="30721" name="Rectangle 1">
            <a:extLst>
              <a:ext uri="{FF2B5EF4-FFF2-40B4-BE49-F238E27FC236}">
                <a16:creationId xmlns:a16="http://schemas.microsoft.com/office/drawing/2014/main" id="{3A7C4DD2-DA2E-2839-F0DC-A495A09F384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61AC3F-2159-B559-1AEB-811BE9EF8DC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12078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C2AE7DD-EE91-C104-E1AE-28CADBE5E02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DBA4355-10B1-F05F-F8CA-6220A214611A}"/>
              </a:ext>
            </a:extLst>
          </p:cNvPr>
          <p:cNvSpPr>
            <a:spLocks noGrp="1" noChangeArrowheads="1"/>
          </p:cNvSpPr>
          <p:nvPr>
            <p:ph type="sldNum"/>
          </p:nvPr>
        </p:nvSpPr>
        <p:spPr>
          <a:ln/>
        </p:spPr>
        <p:txBody>
          <a:bodyPr/>
          <a:lstStyle/>
          <a:p>
            <a:fld id="{87CF7C64-9F35-45D6-BD51-E1E8802FCFFF}" type="slidenum">
              <a:rPr lang="en-US" altLang="en-US"/>
              <a:pPr/>
              <a:t>6</a:t>
            </a:fld>
            <a:endParaRPr lang="en-US" altLang="en-US"/>
          </a:p>
        </p:txBody>
      </p:sp>
      <p:sp>
        <p:nvSpPr>
          <p:cNvPr id="30721" name="Rectangle 1">
            <a:extLst>
              <a:ext uri="{FF2B5EF4-FFF2-40B4-BE49-F238E27FC236}">
                <a16:creationId xmlns:a16="http://schemas.microsoft.com/office/drawing/2014/main" id="{9E249082-3C3C-1969-E96F-6070CF16A4B7}"/>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6A9DB66-8B1E-C228-89FB-86FD99F96B0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6846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D874796-C153-F00C-39D3-773430D1DB4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F5A64C-3F57-1674-1AAB-9BA75E5B690C}"/>
              </a:ext>
            </a:extLst>
          </p:cNvPr>
          <p:cNvSpPr>
            <a:spLocks noGrp="1" noChangeArrowheads="1"/>
          </p:cNvSpPr>
          <p:nvPr>
            <p:ph type="sldNum"/>
          </p:nvPr>
        </p:nvSpPr>
        <p:spPr>
          <a:ln/>
        </p:spPr>
        <p:txBody>
          <a:bodyPr/>
          <a:lstStyle/>
          <a:p>
            <a:fld id="{87CF7C64-9F35-45D6-BD51-E1E8802FCFFF}" type="slidenum">
              <a:rPr lang="en-US" altLang="en-US"/>
              <a:pPr/>
              <a:t>7</a:t>
            </a:fld>
            <a:endParaRPr lang="en-US" altLang="en-US"/>
          </a:p>
        </p:txBody>
      </p:sp>
      <p:sp>
        <p:nvSpPr>
          <p:cNvPr id="30721" name="Rectangle 1">
            <a:extLst>
              <a:ext uri="{FF2B5EF4-FFF2-40B4-BE49-F238E27FC236}">
                <a16:creationId xmlns:a16="http://schemas.microsoft.com/office/drawing/2014/main" id="{D66C7562-141D-95F6-3EF5-F2FD6A1D6923}"/>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32174D3-0356-9D2E-9C6C-088734FE6B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4930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E9F6585-1B06-F9CE-1AC1-A6CC735B625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C5B65D9D-DF61-4E40-8FD9-25B50047E650}"/>
              </a:ext>
            </a:extLst>
          </p:cNvPr>
          <p:cNvSpPr>
            <a:spLocks noGrp="1" noChangeArrowheads="1"/>
          </p:cNvSpPr>
          <p:nvPr>
            <p:ph type="sldNum"/>
          </p:nvPr>
        </p:nvSpPr>
        <p:spPr>
          <a:ln/>
        </p:spPr>
        <p:txBody>
          <a:bodyPr/>
          <a:lstStyle/>
          <a:p>
            <a:fld id="{87CF7C64-9F35-45D6-BD51-E1E8802FCFFF}" type="slidenum">
              <a:rPr lang="en-US" altLang="en-US"/>
              <a:pPr/>
              <a:t>8</a:t>
            </a:fld>
            <a:endParaRPr lang="en-US" altLang="en-US"/>
          </a:p>
        </p:txBody>
      </p:sp>
      <p:sp>
        <p:nvSpPr>
          <p:cNvPr id="30721" name="Rectangle 1">
            <a:extLst>
              <a:ext uri="{FF2B5EF4-FFF2-40B4-BE49-F238E27FC236}">
                <a16:creationId xmlns:a16="http://schemas.microsoft.com/office/drawing/2014/main" id="{AA60FD77-D8D5-9A2D-3ECC-3AF4E9D9C32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A8E4041-7E54-7BE0-5A84-9B0D23F675C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1895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5B890E5-6513-C214-895B-01E41A9315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1F1F57D0-298C-E704-975E-8E4B25F042A6}"/>
              </a:ext>
            </a:extLst>
          </p:cNvPr>
          <p:cNvSpPr>
            <a:spLocks noGrp="1" noChangeArrowheads="1"/>
          </p:cNvSpPr>
          <p:nvPr>
            <p:ph type="sldNum"/>
          </p:nvPr>
        </p:nvSpPr>
        <p:spPr>
          <a:ln/>
        </p:spPr>
        <p:txBody>
          <a:bodyPr/>
          <a:lstStyle/>
          <a:p>
            <a:fld id="{87CF7C64-9F35-45D6-BD51-E1E8802FCFFF}" type="slidenum">
              <a:rPr lang="en-US" altLang="en-US"/>
              <a:pPr/>
              <a:t>9</a:t>
            </a:fld>
            <a:endParaRPr lang="en-US" altLang="en-US"/>
          </a:p>
        </p:txBody>
      </p:sp>
      <p:sp>
        <p:nvSpPr>
          <p:cNvPr id="30721" name="Rectangle 1">
            <a:extLst>
              <a:ext uri="{FF2B5EF4-FFF2-40B4-BE49-F238E27FC236}">
                <a16:creationId xmlns:a16="http://schemas.microsoft.com/office/drawing/2014/main" id="{788BD15B-3075-81EF-FD00-F9C1E366B2E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25871CB-999E-7BEA-85D8-10F5D87F497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081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75D9D97-7385-96A9-2C81-8016B2F66D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E0E770D-E30C-8452-1E72-F08C88A1CAC9}"/>
              </a:ext>
            </a:extLst>
          </p:cNvPr>
          <p:cNvSpPr>
            <a:spLocks noGrp="1" noChangeArrowheads="1"/>
          </p:cNvSpPr>
          <p:nvPr>
            <p:ph type="sldNum"/>
          </p:nvPr>
        </p:nvSpPr>
        <p:spPr>
          <a:ln/>
        </p:spPr>
        <p:txBody>
          <a:bodyPr/>
          <a:lstStyle/>
          <a:p>
            <a:fld id="{87CF7C64-9F35-45D6-BD51-E1E8802FCFFF}" type="slidenum">
              <a:rPr lang="en-US" altLang="en-US"/>
              <a:pPr/>
              <a:t>10</a:t>
            </a:fld>
            <a:endParaRPr lang="en-US" altLang="en-US"/>
          </a:p>
        </p:txBody>
      </p:sp>
      <p:sp>
        <p:nvSpPr>
          <p:cNvPr id="30721" name="Rectangle 1">
            <a:extLst>
              <a:ext uri="{FF2B5EF4-FFF2-40B4-BE49-F238E27FC236}">
                <a16:creationId xmlns:a16="http://schemas.microsoft.com/office/drawing/2014/main" id="{05AFE509-7204-B6FE-6AF6-351E9C042A05}"/>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61B277C-9684-3AEB-1A82-38224F1B650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7152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48"/>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 name="Rectangle 179"/>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44" name="Group 222"/>
          <p:cNvGrpSpPr>
            <a:grpSpLocks/>
          </p:cNvGrpSpPr>
          <p:nvPr/>
        </p:nvGrpSpPr>
        <p:grpSpPr bwMode="auto">
          <a:xfrm rot="5400000">
            <a:off x="-1003300" y="2120900"/>
            <a:ext cx="6477000" cy="2235200"/>
            <a:chOff x="674" y="556"/>
            <a:chExt cx="4915" cy="77"/>
          </a:xfrm>
        </p:grpSpPr>
        <p:sp>
          <p:nvSpPr>
            <p:cNvPr id="45" name="Rectangle 223"/>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6" name="Rectangle 224"/>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7" name="Rectangle 225"/>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8" name="Rectangle 226"/>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9" name="Rectangle 227"/>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0" name="Rectangle 228"/>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1" name="Rectangle 229"/>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2" name="Rectangle 230"/>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3" name="Rectangle 231"/>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4" name="Rectangle 232"/>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5" name="Rectangle 233"/>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6" name="Rectangle 234"/>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57" name="Rectangle 236"/>
          <p:cNvSpPr>
            <a:spLocks noChangeArrowheads="1"/>
          </p:cNvSpPr>
          <p:nvPr/>
        </p:nvSpPr>
        <p:spPr bwMode="auto">
          <a:xfrm>
            <a:off x="8669868" y="2514600"/>
            <a:ext cx="472018"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8" name="Rectangle 237"/>
          <p:cNvSpPr>
            <a:spLocks noChangeArrowheads="1"/>
          </p:cNvSpPr>
          <p:nvPr/>
        </p:nvSpPr>
        <p:spPr bwMode="auto">
          <a:xfrm>
            <a:off x="9192684" y="2514600"/>
            <a:ext cx="4212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9" name="Rectangle 238"/>
          <p:cNvSpPr>
            <a:spLocks noChangeArrowheads="1"/>
          </p:cNvSpPr>
          <p:nvPr/>
        </p:nvSpPr>
        <p:spPr bwMode="auto">
          <a:xfrm>
            <a:off x="9666822" y="2514600"/>
            <a:ext cx="3767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0" name="Rectangle 239"/>
          <p:cNvSpPr>
            <a:spLocks noChangeArrowheads="1"/>
          </p:cNvSpPr>
          <p:nvPr/>
        </p:nvSpPr>
        <p:spPr bwMode="auto">
          <a:xfrm>
            <a:off x="10094388" y="2514600"/>
            <a:ext cx="3323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1" name="Rectangle 240"/>
          <p:cNvSpPr>
            <a:spLocks noChangeArrowheads="1"/>
          </p:cNvSpPr>
          <p:nvPr/>
        </p:nvSpPr>
        <p:spPr bwMode="auto">
          <a:xfrm>
            <a:off x="10477507" y="2514600"/>
            <a:ext cx="2857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2" name="Rectangle 241"/>
          <p:cNvSpPr>
            <a:spLocks noChangeArrowheads="1"/>
          </p:cNvSpPr>
          <p:nvPr/>
        </p:nvSpPr>
        <p:spPr bwMode="auto">
          <a:xfrm>
            <a:off x="10811937" y="2514600"/>
            <a:ext cx="241300"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3" name="Rectangle 242"/>
          <p:cNvSpPr>
            <a:spLocks noChangeArrowheads="1"/>
          </p:cNvSpPr>
          <p:nvPr/>
        </p:nvSpPr>
        <p:spPr bwMode="auto">
          <a:xfrm>
            <a:off x="4064004" y="2514600"/>
            <a:ext cx="45529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4" name="Rectangle 243"/>
          <p:cNvSpPr>
            <a:spLocks noChangeArrowheads="1"/>
          </p:cNvSpPr>
          <p:nvPr/>
        </p:nvSpPr>
        <p:spPr bwMode="auto">
          <a:xfrm>
            <a:off x="11749624" y="2514600"/>
            <a:ext cx="8678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5" name="Rectangle 244"/>
          <p:cNvSpPr>
            <a:spLocks noChangeArrowheads="1"/>
          </p:cNvSpPr>
          <p:nvPr/>
        </p:nvSpPr>
        <p:spPr bwMode="auto">
          <a:xfrm>
            <a:off x="11567589" y="2514600"/>
            <a:ext cx="133349"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6" name="Rectangle 245"/>
          <p:cNvSpPr>
            <a:spLocks noChangeArrowheads="1"/>
          </p:cNvSpPr>
          <p:nvPr/>
        </p:nvSpPr>
        <p:spPr bwMode="auto">
          <a:xfrm>
            <a:off x="11347459" y="2514600"/>
            <a:ext cx="1735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7" name="Rectangle 246"/>
          <p:cNvSpPr>
            <a:spLocks noChangeArrowheads="1"/>
          </p:cNvSpPr>
          <p:nvPr/>
        </p:nvSpPr>
        <p:spPr bwMode="auto">
          <a:xfrm>
            <a:off x="11101920" y="2514600"/>
            <a:ext cx="194734"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8" name="Rectangle 247"/>
          <p:cNvSpPr>
            <a:spLocks noChangeArrowheads="1"/>
          </p:cNvSpPr>
          <p:nvPr/>
        </p:nvSpPr>
        <p:spPr bwMode="auto">
          <a:xfrm>
            <a:off x="11882967" y="2514600"/>
            <a:ext cx="4445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69" name="Group 251"/>
          <p:cNvGrpSpPr>
            <a:grpSpLocks/>
          </p:cNvGrpSpPr>
          <p:nvPr userDrawn="1"/>
        </p:nvGrpSpPr>
        <p:grpSpPr bwMode="auto">
          <a:xfrm rot="5400000">
            <a:off x="-1003300" y="2120900"/>
            <a:ext cx="6477000" cy="2235200"/>
            <a:chOff x="674" y="556"/>
            <a:chExt cx="4915" cy="77"/>
          </a:xfrm>
        </p:grpSpPr>
        <p:sp>
          <p:nvSpPr>
            <p:cNvPr id="70" name="Rectangle 252"/>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1" name="Rectangle 253"/>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2" name="Rectangle 254"/>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 name="Rectangle 255"/>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4" name="Rectangle 256"/>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5" name="Rectangle 257"/>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6" name="Rectangle 258"/>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7" name="Rectangle 259"/>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8" name="Rectangle 260"/>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9" name="Rectangle 261"/>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0" name="Rectangle 262"/>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1" name="Rectangle 263"/>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18500" name="Rectangle 68" descr="Rectangle: Click to edit Master text styles&#10;Second level&#10;Third level&#10;Fourth level&#10;Fifth level"/>
          <p:cNvSpPr>
            <a:spLocks noGrp="1" noChangeArrowheads="1"/>
          </p:cNvSpPr>
          <p:nvPr>
            <p:ph type="subTitle" idx="1"/>
          </p:nvPr>
        </p:nvSpPr>
        <p:spPr>
          <a:xfrm>
            <a:off x="4064000" y="2743200"/>
            <a:ext cx="6502400" cy="1295400"/>
          </a:xfrm>
        </p:spPr>
        <p:txBody>
          <a:bodyPr/>
          <a:lstStyle>
            <a:lvl1pPr marL="0" indent="0">
              <a:buFont typeface="Wingdings" pitchFamily="2" charset="2"/>
              <a:buNone/>
              <a:defRPr sz="2400"/>
            </a:lvl1pPr>
          </a:lstStyle>
          <a:p>
            <a:r>
              <a:rPr lang="en-US"/>
              <a:t>Click to edit Master subtitle style</a:t>
            </a:r>
          </a:p>
        </p:txBody>
      </p:sp>
      <p:sp>
        <p:nvSpPr>
          <p:cNvPr id="3" name="Title 2"/>
          <p:cNvSpPr>
            <a:spLocks noGrp="1"/>
          </p:cNvSpPr>
          <p:nvPr>
            <p:ph type="title" hasCustomPrompt="1"/>
          </p:nvPr>
        </p:nvSpPr>
        <p:spPr>
          <a:xfrm>
            <a:off x="3815384" y="152401"/>
            <a:ext cx="8203052" cy="1482762"/>
          </a:xfrm>
        </p:spPr>
        <p:txBody>
          <a:bodyPr/>
          <a:lstStyle>
            <a:lvl1pPr>
              <a:defRPr/>
            </a:lvl1pPr>
          </a:lstStyle>
          <a:p>
            <a:r>
              <a:rPr lang="en-US" dirty="0"/>
              <a:t>Click to </a:t>
            </a:r>
            <a:r>
              <a:rPr lang="en-US" dirty="0" err="1"/>
              <a:t>edllllllllit</a:t>
            </a:r>
            <a:r>
              <a:rPr lang="en-US" dirty="0"/>
              <a:t> </a:t>
            </a:r>
            <a:br>
              <a:rPr lang="en-US" dirty="0"/>
            </a:br>
            <a:r>
              <a:rPr lang="en-US" dirty="0"/>
              <a:t>Master title style</a:t>
            </a:r>
          </a:p>
        </p:txBody>
      </p:sp>
    </p:spTree>
    <p:extLst>
      <p:ext uri="{BB962C8B-B14F-4D97-AF65-F5344CB8AC3E}">
        <p14:creationId xmlns:p14="http://schemas.microsoft.com/office/powerpoint/2010/main" val="2562201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37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4" y="152405"/>
            <a:ext cx="2870201" cy="6232525"/>
          </a:xfrm>
        </p:spPr>
        <p:txBody>
          <a:bodyPr vert="eaVert"/>
          <a:lstStyle/>
          <a:p>
            <a:r>
              <a:rPr lang="en-US"/>
              <a:t>Click to edit Master title style</a:t>
            </a:r>
          </a:p>
        </p:txBody>
      </p:sp>
    </p:spTree>
    <p:extLst>
      <p:ext uri="{BB962C8B-B14F-4D97-AF65-F5344CB8AC3E}">
        <p14:creationId xmlns:p14="http://schemas.microsoft.com/office/powerpoint/2010/main" val="10633777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9917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918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0601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198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9140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753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86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9054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919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7371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5613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3127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344A-E8A1-B085-A49A-E6A5C7C1F3F8}"/>
              </a:ext>
            </a:extLst>
          </p:cNvPr>
          <p:cNvSpPr>
            <a:spLocks noGrp="1"/>
          </p:cNvSpPr>
          <p:nvPr>
            <p:ph type="title"/>
          </p:nvPr>
        </p:nvSpPr>
        <p:spPr>
          <a:xfrm>
            <a:off x="1524000" y="1122363"/>
            <a:ext cx="9142413" cy="2386012"/>
          </a:xfrm>
        </p:spPr>
        <p:txBody>
          <a:bodyPr/>
          <a:lstStyle/>
          <a:p>
            <a:r>
              <a:rPr lang="en-US"/>
              <a:t>Click to edit Master title style</a:t>
            </a:r>
          </a:p>
        </p:txBody>
      </p:sp>
      <p:sp>
        <p:nvSpPr>
          <p:cNvPr id="3" name="Date Placeholder 2">
            <a:extLst>
              <a:ext uri="{FF2B5EF4-FFF2-40B4-BE49-F238E27FC236}">
                <a16:creationId xmlns:a16="http://schemas.microsoft.com/office/drawing/2014/main" id="{1A79BFB5-3A25-FDEF-2717-3DF27E43D717}"/>
              </a:ext>
            </a:extLst>
          </p:cNvPr>
          <p:cNvSpPr>
            <a:spLocks noGrp="1"/>
          </p:cNvSpPr>
          <p:nvPr>
            <p:ph type="dt" idx="10"/>
          </p:nvPr>
        </p:nvSpPr>
        <p:spPr>
          <a:xfrm>
            <a:off x="838200" y="6356350"/>
            <a:ext cx="2741613" cy="363538"/>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CA497E3-2A8E-F558-ED42-40BBCBC636A3}"/>
              </a:ext>
            </a:extLst>
          </p:cNvPr>
          <p:cNvSpPr>
            <a:spLocks noGrp="1"/>
          </p:cNvSpPr>
          <p:nvPr>
            <p:ph type="ftr" idx="11"/>
          </p:nvPr>
        </p:nvSpPr>
        <p:spPr>
          <a:xfrm>
            <a:off x="4038600" y="6356350"/>
            <a:ext cx="4113213" cy="363538"/>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1FB3256-7202-F93E-06C0-C884EF2C63A6}"/>
              </a:ext>
            </a:extLst>
          </p:cNvPr>
          <p:cNvSpPr>
            <a:spLocks noGrp="1"/>
          </p:cNvSpPr>
          <p:nvPr>
            <p:ph type="sldNum" idx="12"/>
          </p:nvPr>
        </p:nvSpPr>
        <p:spPr>
          <a:xfrm>
            <a:off x="8610600" y="6356350"/>
            <a:ext cx="2741613" cy="363538"/>
          </a:xfrm>
        </p:spPr>
        <p:txBody>
          <a:bodyPr/>
          <a:lstStyle>
            <a:lvl1pPr>
              <a:defRPr/>
            </a:lvl1pPr>
          </a:lstStyle>
          <a:p>
            <a:fld id="{7EF5C80E-3529-4236-8CC9-0DEAE26E9AD9}" type="slidenum">
              <a:rPr lang="en-US" altLang="en-US"/>
              <a:pPr/>
              <a:t>‹#›</a:t>
            </a:fld>
            <a:endParaRPr lang="en-US" altLang="en-US"/>
          </a:p>
        </p:txBody>
      </p:sp>
    </p:spTree>
    <p:extLst>
      <p:ext uri="{BB962C8B-B14F-4D97-AF65-F5344CB8AC3E}">
        <p14:creationId xmlns:p14="http://schemas.microsoft.com/office/powerpoint/2010/main" val="1747614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138776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0480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039114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3939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0960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tyle</a:t>
            </a:r>
            <a:endParaRPr lang="en-US" dirty="0"/>
          </a:p>
        </p:txBody>
      </p:sp>
    </p:spTree>
    <p:extLst>
      <p:ext uri="{BB962C8B-B14F-4D97-AF65-F5344CB8AC3E}">
        <p14:creationId xmlns:p14="http://schemas.microsoft.com/office/powerpoint/2010/main" val="31039518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9348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764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747230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47986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8250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5200" y="76200"/>
            <a:ext cx="2692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76200"/>
            <a:ext cx="78740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618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9"/>
            <a:ext cx="10363200" cy="1500187"/>
          </a:xfrm>
        </p:spPr>
        <p:txBody>
          <a:bodyPr anchor="b"/>
          <a:lstStyle>
            <a:lvl1pPr marL="0" indent="0">
              <a:buNone/>
              <a:defRPr sz="2000"/>
            </a:lvl1pPr>
            <a:lvl2pPr marL="457204" indent="0">
              <a:buNone/>
              <a:defRPr sz="1801"/>
            </a:lvl2pPr>
            <a:lvl3pPr marL="914408" indent="0">
              <a:buNone/>
              <a:defRPr sz="1600"/>
            </a:lvl3pPr>
            <a:lvl4pPr marL="1371612" indent="0">
              <a:buNone/>
              <a:defRPr sz="1401"/>
            </a:lvl4pPr>
            <a:lvl5pPr marL="1828816" indent="0">
              <a:buNone/>
              <a:defRPr sz="1401"/>
            </a:lvl5pPr>
            <a:lvl6pPr marL="2286020" indent="0">
              <a:buNone/>
              <a:defRPr sz="1401"/>
            </a:lvl6pPr>
            <a:lvl7pPr marL="2743222" indent="0">
              <a:buNone/>
              <a:defRPr sz="1401"/>
            </a:lvl7pPr>
            <a:lvl8pPr marL="3200428" indent="0">
              <a:buNone/>
              <a:defRPr sz="1401"/>
            </a:lvl8pPr>
            <a:lvl9pPr marL="3657631" indent="0">
              <a:buNone/>
              <a:defRPr sz="1401"/>
            </a:lvl9pPr>
          </a:lstStyle>
          <a:p>
            <a:pPr lvl="0"/>
            <a:r>
              <a:rPr lang="en-US"/>
              <a:t>Click to edit Master text styles</a:t>
            </a:r>
          </a:p>
        </p:txBody>
      </p:sp>
    </p:spTree>
    <p:extLst>
      <p:ext uri="{BB962C8B-B14F-4D97-AF65-F5344CB8AC3E}">
        <p14:creationId xmlns:p14="http://schemas.microsoft.com/office/powerpoint/2010/main" val="549417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7764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4639"/>
            <a:ext cx="10972802"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535113"/>
            <a:ext cx="5386919"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4" y="2174875"/>
            <a:ext cx="5386919"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840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308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alpha val="41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082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1"/>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a:lstStyle>
            <a:lvl1pPr marL="0" indent="0">
              <a:buNone/>
              <a:defRPr sz="3200"/>
            </a:lvl1pPr>
            <a:lvl2pPr marL="457204" indent="0">
              <a:buNone/>
              <a:defRPr sz="2800"/>
            </a:lvl2pPr>
            <a:lvl3pPr marL="914408" indent="0">
              <a:buNone/>
              <a:defRPr sz="2400"/>
            </a:lvl3pPr>
            <a:lvl4pPr marL="1371612" indent="0">
              <a:buNone/>
              <a:defRPr sz="2000"/>
            </a:lvl4pPr>
            <a:lvl5pPr marL="1828816" indent="0">
              <a:buNone/>
              <a:defRPr sz="2000"/>
            </a:lvl5pPr>
            <a:lvl6pPr marL="2286020" indent="0">
              <a:buNone/>
              <a:defRPr sz="2000"/>
            </a:lvl6pPr>
            <a:lvl7pPr marL="2743222" indent="0">
              <a:buNone/>
              <a:defRPr sz="2000"/>
            </a:lvl7pPr>
            <a:lvl8pPr marL="3200428" indent="0">
              <a:buNone/>
              <a:defRPr sz="2000"/>
            </a:lvl8pPr>
            <a:lvl9pPr marL="3657631" indent="0">
              <a:buNone/>
              <a:defRPr sz="2000"/>
            </a:lvl9pPr>
          </a:lstStyle>
          <a:p>
            <a:pPr lvl="0"/>
            <a:endParaRPr lang="en-US" noProof="0"/>
          </a:p>
        </p:txBody>
      </p:sp>
      <p:sp>
        <p:nvSpPr>
          <p:cNvPr id="4" name="Text Placeholder 3"/>
          <p:cNvSpPr>
            <a:spLocks noGrp="1"/>
          </p:cNvSpPr>
          <p:nvPr>
            <p:ph type="body" sz="half" idx="2"/>
          </p:nvPr>
        </p:nvSpPr>
        <p:spPr>
          <a:xfrm>
            <a:off x="2389719" y="5367339"/>
            <a:ext cx="7315200" cy="804862"/>
          </a:xfrm>
        </p:spPr>
        <p:txBody>
          <a:bodyPr/>
          <a:lstStyle>
            <a:lvl1pPr marL="0" indent="0">
              <a:buNone/>
              <a:defRPr sz="1401"/>
            </a:lvl1pPr>
            <a:lvl2pPr marL="457204" indent="0">
              <a:buNone/>
              <a:defRPr sz="1200"/>
            </a:lvl2pPr>
            <a:lvl3pPr marL="914408" indent="0">
              <a:buNone/>
              <a:defRPr sz="1001"/>
            </a:lvl3pPr>
            <a:lvl4pPr marL="1371612" indent="0">
              <a:buNone/>
              <a:defRPr sz="900"/>
            </a:lvl4pPr>
            <a:lvl5pPr marL="1828816" indent="0">
              <a:buNone/>
              <a:defRPr sz="900"/>
            </a:lvl5pPr>
            <a:lvl6pPr marL="2286020" indent="0">
              <a:buNone/>
              <a:defRPr sz="900"/>
            </a:lvl6pPr>
            <a:lvl7pPr marL="2743222" indent="0">
              <a:buNone/>
              <a:defRPr sz="900"/>
            </a:lvl7pPr>
            <a:lvl8pPr marL="3200428" indent="0">
              <a:buNone/>
              <a:defRPr sz="900"/>
            </a:lvl8pPr>
            <a:lvl9pPr marL="3657631" indent="0">
              <a:buNone/>
              <a:defRPr sz="900"/>
            </a:lvl9pPr>
          </a:lstStyle>
          <a:p>
            <a:pPr lvl="0"/>
            <a:r>
              <a:rPr lang="en-US"/>
              <a:t>Click to edit Master text styles</a:t>
            </a:r>
          </a:p>
        </p:txBody>
      </p:sp>
    </p:spTree>
    <p:extLst>
      <p:ext uri="{BB962C8B-B14F-4D97-AF65-F5344CB8AC3E}">
        <p14:creationId xmlns:p14="http://schemas.microsoft.com/office/powerpoint/2010/main" val="16518161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99"/>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27" name="Rectangle 133"/>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1028" name="Picture 150" descr="earth again"/>
          <p:cNvPicPr>
            <a:picLocks noChangeAspect="1" noChangeArrowheads="1"/>
          </p:cNvPicPr>
          <p:nvPr/>
        </p:nvPicPr>
        <p:blipFill>
          <a:blip r:embed="rId13">
            <a:clrChange>
              <a:clrFrom>
                <a:srgbClr val="FFFFFF"/>
              </a:clrFrom>
              <a:clrTo>
                <a:srgbClr val="FFFFFF">
                  <a:alpha val="0"/>
                </a:srgbClr>
              </a:clrTo>
            </a:clrChange>
            <a:lum bright="82000" contrast="-82000"/>
            <a:extLst>
              <a:ext uri="{28A0092B-C50C-407E-A947-70E740481C1C}">
                <a14:useLocalDpi xmlns:a14="http://schemas.microsoft.com/office/drawing/2010/main" val="0"/>
              </a:ext>
            </a:extLst>
          </a:blip>
          <a:srcRect/>
          <a:stretch>
            <a:fillRect/>
          </a:stretch>
        </p:blipFill>
        <p:spPr bwMode="auto">
          <a:xfrm>
            <a:off x="0" y="463552"/>
            <a:ext cx="4978400" cy="638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9" name="Group 124"/>
          <p:cNvGrpSpPr>
            <a:grpSpLocks/>
          </p:cNvGrpSpPr>
          <p:nvPr/>
        </p:nvGrpSpPr>
        <p:grpSpPr bwMode="auto">
          <a:xfrm>
            <a:off x="-173562" y="1069980"/>
            <a:ext cx="12365566" cy="5788025"/>
            <a:chOff x="-82" y="672"/>
            <a:chExt cx="5842" cy="3650"/>
          </a:xfrm>
        </p:grpSpPr>
        <p:sp>
          <p:nvSpPr>
            <p:cNvPr id="1046" name="Line 84"/>
            <p:cNvSpPr>
              <a:spLocks noChangeShapeType="1"/>
            </p:cNvSpPr>
            <p:nvPr/>
          </p:nvSpPr>
          <p:spPr bwMode="auto">
            <a:xfrm flipH="1">
              <a:off x="0" y="720"/>
              <a:ext cx="5760"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7" name="Line 85"/>
            <p:cNvSpPr>
              <a:spLocks noChangeShapeType="1"/>
            </p:cNvSpPr>
            <p:nvPr/>
          </p:nvSpPr>
          <p:spPr bwMode="auto">
            <a:xfrm flipH="1">
              <a:off x="0" y="816"/>
              <a:ext cx="5760" cy="283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8" name="Line 86"/>
            <p:cNvSpPr>
              <a:spLocks noChangeShapeType="1"/>
            </p:cNvSpPr>
            <p:nvPr/>
          </p:nvSpPr>
          <p:spPr bwMode="auto">
            <a:xfrm flipH="1">
              <a:off x="0" y="912"/>
              <a:ext cx="5760" cy="3023"/>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9" name="Line 87"/>
            <p:cNvSpPr>
              <a:spLocks noChangeShapeType="1"/>
            </p:cNvSpPr>
            <p:nvPr/>
          </p:nvSpPr>
          <p:spPr bwMode="auto">
            <a:xfrm flipH="1">
              <a:off x="96" y="1008"/>
              <a:ext cx="5664" cy="331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0" name="Line 88"/>
            <p:cNvSpPr>
              <a:spLocks noChangeShapeType="1"/>
            </p:cNvSpPr>
            <p:nvPr/>
          </p:nvSpPr>
          <p:spPr bwMode="auto">
            <a:xfrm flipH="1">
              <a:off x="720" y="1104"/>
              <a:ext cx="5040" cy="32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1" name="Line 89"/>
            <p:cNvSpPr>
              <a:spLocks noChangeShapeType="1"/>
            </p:cNvSpPr>
            <p:nvPr/>
          </p:nvSpPr>
          <p:spPr bwMode="auto">
            <a:xfrm flipH="1">
              <a:off x="1392" y="1200"/>
              <a:ext cx="4368" cy="31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2" name="Line 90"/>
            <p:cNvSpPr>
              <a:spLocks noChangeShapeType="1"/>
            </p:cNvSpPr>
            <p:nvPr/>
          </p:nvSpPr>
          <p:spPr bwMode="auto">
            <a:xfrm flipH="1">
              <a:off x="2112" y="1296"/>
              <a:ext cx="3648" cy="302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3" name="Line 91"/>
            <p:cNvSpPr>
              <a:spLocks noChangeShapeType="1"/>
            </p:cNvSpPr>
            <p:nvPr/>
          </p:nvSpPr>
          <p:spPr bwMode="auto">
            <a:xfrm flipH="1">
              <a:off x="2832" y="1440"/>
              <a:ext cx="2924" cy="28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4" name="Line 92"/>
            <p:cNvSpPr>
              <a:spLocks noChangeShapeType="1"/>
            </p:cNvSpPr>
            <p:nvPr/>
          </p:nvSpPr>
          <p:spPr bwMode="auto">
            <a:xfrm flipH="1">
              <a:off x="3792" y="1536"/>
              <a:ext cx="1964" cy="278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5" name="Line 93"/>
            <p:cNvSpPr>
              <a:spLocks noChangeShapeType="1"/>
            </p:cNvSpPr>
            <p:nvPr/>
          </p:nvSpPr>
          <p:spPr bwMode="auto">
            <a:xfrm flipH="1">
              <a:off x="4560" y="1680"/>
              <a:ext cx="1196" cy="264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6" name="Line 94"/>
            <p:cNvSpPr>
              <a:spLocks noChangeShapeType="1"/>
            </p:cNvSpPr>
            <p:nvPr/>
          </p:nvSpPr>
          <p:spPr bwMode="auto">
            <a:xfrm flipH="1">
              <a:off x="5328" y="1872"/>
              <a:ext cx="428" cy="235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7" name="Line 95"/>
            <p:cNvSpPr>
              <a:spLocks noChangeShapeType="1"/>
            </p:cNvSpPr>
            <p:nvPr/>
          </p:nvSpPr>
          <p:spPr bwMode="auto">
            <a:xfrm flipH="1">
              <a:off x="-82" y="672"/>
              <a:ext cx="5760" cy="23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8" name="Line 97"/>
            <p:cNvSpPr>
              <a:spLocks noChangeShapeType="1"/>
            </p:cNvSpPr>
            <p:nvPr/>
          </p:nvSpPr>
          <p:spPr bwMode="auto">
            <a:xfrm flipH="1">
              <a:off x="0" y="672"/>
              <a:ext cx="5472" cy="19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9" name="Line 98"/>
            <p:cNvSpPr>
              <a:spLocks noChangeShapeType="1"/>
            </p:cNvSpPr>
            <p:nvPr/>
          </p:nvSpPr>
          <p:spPr bwMode="auto">
            <a:xfrm flipH="1">
              <a:off x="0" y="720"/>
              <a:ext cx="5088"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0" name="Line 99"/>
            <p:cNvSpPr>
              <a:spLocks noChangeShapeType="1"/>
            </p:cNvSpPr>
            <p:nvPr/>
          </p:nvSpPr>
          <p:spPr bwMode="auto">
            <a:xfrm flipH="1">
              <a:off x="0" y="720"/>
              <a:ext cx="4800"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1" name="Line 100"/>
            <p:cNvSpPr>
              <a:spLocks noChangeShapeType="1"/>
            </p:cNvSpPr>
            <p:nvPr/>
          </p:nvSpPr>
          <p:spPr bwMode="auto">
            <a:xfrm flipH="1">
              <a:off x="0" y="672"/>
              <a:ext cx="4752" cy="100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2" name="Line 101"/>
            <p:cNvSpPr>
              <a:spLocks noChangeShapeType="1"/>
            </p:cNvSpPr>
            <p:nvPr/>
          </p:nvSpPr>
          <p:spPr bwMode="auto">
            <a:xfrm flipH="1">
              <a:off x="0" y="720"/>
              <a:ext cx="4320"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3" name="Line 103"/>
            <p:cNvSpPr>
              <a:spLocks noChangeShapeType="1"/>
            </p:cNvSpPr>
            <p:nvPr/>
          </p:nvSpPr>
          <p:spPr bwMode="auto">
            <a:xfrm flipH="1">
              <a:off x="0" y="720"/>
              <a:ext cx="4224" cy="52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4" name="Line 104"/>
            <p:cNvSpPr>
              <a:spLocks noChangeShapeType="1"/>
            </p:cNvSpPr>
            <p:nvPr/>
          </p:nvSpPr>
          <p:spPr bwMode="auto">
            <a:xfrm flipH="1">
              <a:off x="-82" y="720"/>
              <a:ext cx="411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5" name="Line 105"/>
            <p:cNvSpPr>
              <a:spLocks noChangeShapeType="1"/>
            </p:cNvSpPr>
            <p:nvPr/>
          </p:nvSpPr>
          <p:spPr bwMode="auto">
            <a:xfrm flipH="1">
              <a:off x="-82" y="720"/>
              <a:ext cx="4148"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6" name="Line 107"/>
            <p:cNvSpPr>
              <a:spLocks noChangeShapeType="1"/>
            </p:cNvSpPr>
            <p:nvPr/>
          </p:nvSpPr>
          <p:spPr bwMode="auto">
            <a:xfrm>
              <a:off x="4100" y="720"/>
              <a:ext cx="1656" cy="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7" name="Line 108"/>
            <p:cNvSpPr>
              <a:spLocks noChangeShapeType="1"/>
            </p:cNvSpPr>
            <p:nvPr/>
          </p:nvSpPr>
          <p:spPr bwMode="auto">
            <a:xfrm>
              <a:off x="3840" y="720"/>
              <a:ext cx="1916"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8" name="Line 109"/>
            <p:cNvSpPr>
              <a:spLocks noChangeShapeType="1"/>
            </p:cNvSpPr>
            <p:nvPr/>
          </p:nvSpPr>
          <p:spPr bwMode="auto">
            <a:xfrm>
              <a:off x="3456" y="720"/>
              <a:ext cx="230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9" name="Line 110"/>
            <p:cNvSpPr>
              <a:spLocks noChangeShapeType="1"/>
            </p:cNvSpPr>
            <p:nvPr/>
          </p:nvSpPr>
          <p:spPr bwMode="auto">
            <a:xfrm>
              <a:off x="3216" y="720"/>
              <a:ext cx="2540" cy="4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0" name="Line 111"/>
            <p:cNvSpPr>
              <a:spLocks noChangeShapeType="1"/>
            </p:cNvSpPr>
            <p:nvPr/>
          </p:nvSpPr>
          <p:spPr bwMode="auto">
            <a:xfrm>
              <a:off x="2976" y="720"/>
              <a:ext cx="2784"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1" name="Line 112"/>
            <p:cNvSpPr>
              <a:spLocks noChangeShapeType="1"/>
            </p:cNvSpPr>
            <p:nvPr/>
          </p:nvSpPr>
          <p:spPr bwMode="auto">
            <a:xfrm>
              <a:off x="2784" y="720"/>
              <a:ext cx="2972" cy="96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2" name="Line 113"/>
            <p:cNvSpPr>
              <a:spLocks noChangeShapeType="1"/>
            </p:cNvSpPr>
            <p:nvPr/>
          </p:nvSpPr>
          <p:spPr bwMode="auto">
            <a:xfrm>
              <a:off x="2592" y="720"/>
              <a:ext cx="3164"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3" name="Line 114"/>
            <p:cNvSpPr>
              <a:spLocks noChangeShapeType="1"/>
            </p:cNvSpPr>
            <p:nvPr/>
          </p:nvSpPr>
          <p:spPr bwMode="auto">
            <a:xfrm>
              <a:off x="2400" y="720"/>
              <a:ext cx="3356"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4" name="Line 115"/>
            <p:cNvSpPr>
              <a:spLocks noChangeShapeType="1"/>
            </p:cNvSpPr>
            <p:nvPr/>
          </p:nvSpPr>
          <p:spPr bwMode="auto">
            <a:xfrm>
              <a:off x="2160" y="720"/>
              <a:ext cx="3596" cy="20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5" name="Line 116"/>
            <p:cNvSpPr>
              <a:spLocks noChangeShapeType="1"/>
            </p:cNvSpPr>
            <p:nvPr/>
          </p:nvSpPr>
          <p:spPr bwMode="auto">
            <a:xfrm>
              <a:off x="1968" y="720"/>
              <a:ext cx="3788"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6" name="Line 117"/>
            <p:cNvSpPr>
              <a:spLocks noChangeShapeType="1"/>
            </p:cNvSpPr>
            <p:nvPr/>
          </p:nvSpPr>
          <p:spPr bwMode="auto">
            <a:xfrm>
              <a:off x="1776" y="720"/>
              <a:ext cx="3980" cy="35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7" name="Line 118"/>
            <p:cNvSpPr>
              <a:spLocks noChangeShapeType="1"/>
            </p:cNvSpPr>
            <p:nvPr/>
          </p:nvSpPr>
          <p:spPr bwMode="auto">
            <a:xfrm>
              <a:off x="1584" y="720"/>
              <a:ext cx="3216"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8" name="Line 119"/>
            <p:cNvSpPr>
              <a:spLocks noChangeShapeType="1"/>
            </p:cNvSpPr>
            <p:nvPr/>
          </p:nvSpPr>
          <p:spPr bwMode="auto">
            <a:xfrm>
              <a:off x="1344" y="720"/>
              <a:ext cx="2448"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9" name="Line 120"/>
            <p:cNvSpPr>
              <a:spLocks noChangeShapeType="1"/>
            </p:cNvSpPr>
            <p:nvPr/>
          </p:nvSpPr>
          <p:spPr bwMode="auto">
            <a:xfrm>
              <a:off x="1152" y="722"/>
              <a:ext cx="1632" cy="350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0" name="Line 121"/>
            <p:cNvSpPr>
              <a:spLocks noChangeShapeType="1"/>
            </p:cNvSpPr>
            <p:nvPr/>
          </p:nvSpPr>
          <p:spPr bwMode="auto">
            <a:xfrm>
              <a:off x="912" y="672"/>
              <a:ext cx="1056"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1" name="Line 122"/>
            <p:cNvSpPr>
              <a:spLocks noChangeShapeType="1"/>
            </p:cNvSpPr>
            <p:nvPr/>
          </p:nvSpPr>
          <p:spPr bwMode="auto">
            <a:xfrm>
              <a:off x="624" y="674"/>
              <a:ext cx="768"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2" name="Line 123"/>
            <p:cNvSpPr>
              <a:spLocks noChangeShapeType="1"/>
            </p:cNvSpPr>
            <p:nvPr/>
          </p:nvSpPr>
          <p:spPr bwMode="auto">
            <a:xfrm>
              <a:off x="336" y="674"/>
              <a:ext cx="240"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grpSp>
      <p:sp>
        <p:nvSpPr>
          <p:cNvPr id="1030" name="Rectangle 134"/>
          <p:cNvSpPr>
            <a:spLocks noGrp="1" noChangeArrowheads="1"/>
          </p:cNvSpPr>
          <p:nvPr>
            <p:ph type="title"/>
          </p:nvPr>
        </p:nvSpPr>
        <p:spPr bwMode="auto">
          <a:xfrm>
            <a:off x="1524004" y="152400"/>
            <a:ext cx="10494434" cy="685800"/>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p>
            <a:pPr lvl="0"/>
            <a:r>
              <a:rPr lang="en-US" altLang="en-US"/>
              <a:t>Click to edit Master title style</a:t>
            </a:r>
            <a:br>
              <a:rPr lang="en-US" altLang="en-US"/>
            </a:br>
            <a:r>
              <a:rPr lang="en-US" altLang="en-US"/>
              <a:t>2nd  Line</a:t>
            </a:r>
          </a:p>
        </p:txBody>
      </p:sp>
      <p:sp>
        <p:nvSpPr>
          <p:cNvPr id="1031" name="Rectangle 125"/>
          <p:cNvSpPr>
            <a:spLocks noGrp="1" noChangeArrowheads="1"/>
          </p:cNvSpPr>
          <p:nvPr>
            <p:ph type="body" idx="1"/>
          </p:nvPr>
        </p:nvSpPr>
        <p:spPr bwMode="auto">
          <a:xfrm>
            <a:off x="711200" y="1203325"/>
            <a:ext cx="11480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32" name="Group 166"/>
          <p:cNvGrpSpPr>
            <a:grpSpLocks/>
          </p:cNvGrpSpPr>
          <p:nvPr/>
        </p:nvGrpSpPr>
        <p:grpSpPr bwMode="auto">
          <a:xfrm>
            <a:off x="1828807" y="868368"/>
            <a:ext cx="10301817" cy="122237"/>
            <a:chOff x="674" y="556"/>
            <a:chExt cx="4915" cy="77"/>
          </a:xfrm>
        </p:grpSpPr>
        <p:sp>
          <p:nvSpPr>
            <p:cNvPr id="1034" name="Rectangle 154"/>
            <p:cNvSpPr>
              <a:spLocks noChangeArrowheads="1"/>
            </p:cNvSpPr>
            <p:nvPr userDrawn="1"/>
          </p:nvSpPr>
          <p:spPr bwMode="auto">
            <a:xfrm>
              <a:off x="4050" y="556"/>
              <a:ext cx="22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5" name="Rectangle 155"/>
            <p:cNvSpPr>
              <a:spLocks noChangeArrowheads="1"/>
            </p:cNvSpPr>
            <p:nvPr userDrawn="1"/>
          </p:nvSpPr>
          <p:spPr bwMode="auto">
            <a:xfrm>
              <a:off x="4297" y="556"/>
              <a:ext cx="19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6" name="Rectangle 156"/>
            <p:cNvSpPr>
              <a:spLocks noChangeArrowheads="1"/>
            </p:cNvSpPr>
            <p:nvPr userDrawn="1"/>
          </p:nvSpPr>
          <p:spPr bwMode="auto">
            <a:xfrm>
              <a:off x="4521" y="556"/>
              <a:ext cx="17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7" name="Rectangle 157"/>
            <p:cNvSpPr>
              <a:spLocks noChangeArrowheads="1"/>
            </p:cNvSpPr>
            <p:nvPr userDrawn="1"/>
          </p:nvSpPr>
          <p:spPr bwMode="auto">
            <a:xfrm>
              <a:off x="4723" y="556"/>
              <a:ext cx="158"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8" name="Rectangle 158"/>
            <p:cNvSpPr>
              <a:spLocks noChangeArrowheads="1"/>
            </p:cNvSpPr>
            <p:nvPr userDrawn="1"/>
          </p:nvSpPr>
          <p:spPr bwMode="auto">
            <a:xfrm>
              <a:off x="4904" y="556"/>
              <a:ext cx="13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9" name="Rectangle 159"/>
            <p:cNvSpPr>
              <a:spLocks noChangeArrowheads="1"/>
            </p:cNvSpPr>
            <p:nvPr userDrawn="1"/>
          </p:nvSpPr>
          <p:spPr bwMode="auto">
            <a:xfrm>
              <a:off x="5062" y="556"/>
              <a:ext cx="11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0" name="Rectangle 160"/>
            <p:cNvSpPr>
              <a:spLocks noChangeArrowheads="1"/>
            </p:cNvSpPr>
            <p:nvPr userDrawn="1"/>
          </p:nvSpPr>
          <p:spPr bwMode="auto">
            <a:xfrm>
              <a:off x="674" y="556"/>
              <a:ext cx="335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1" name="Rectangle 161"/>
            <p:cNvSpPr>
              <a:spLocks noChangeArrowheads="1"/>
            </p:cNvSpPr>
            <p:nvPr userDrawn="1"/>
          </p:nvSpPr>
          <p:spPr bwMode="auto">
            <a:xfrm>
              <a:off x="5505" y="556"/>
              <a:ext cx="40"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2" name="Rectangle 162"/>
            <p:cNvSpPr>
              <a:spLocks noChangeArrowheads="1"/>
            </p:cNvSpPr>
            <p:nvPr userDrawn="1"/>
          </p:nvSpPr>
          <p:spPr bwMode="auto">
            <a:xfrm>
              <a:off x="5419" y="556"/>
              <a:ext cx="6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3" name="Rectangle 163"/>
            <p:cNvSpPr>
              <a:spLocks noChangeArrowheads="1"/>
            </p:cNvSpPr>
            <p:nvPr userDrawn="1"/>
          </p:nvSpPr>
          <p:spPr bwMode="auto">
            <a:xfrm>
              <a:off x="5315" y="556"/>
              <a:ext cx="8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4" name="Rectangle 164"/>
            <p:cNvSpPr>
              <a:spLocks noChangeArrowheads="1"/>
            </p:cNvSpPr>
            <p:nvPr userDrawn="1"/>
          </p:nvSpPr>
          <p:spPr bwMode="auto">
            <a:xfrm>
              <a:off x="5199" y="556"/>
              <a:ext cx="9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5" name="Rectangle 165"/>
            <p:cNvSpPr>
              <a:spLocks noChangeArrowheads="1"/>
            </p:cNvSpPr>
            <p:nvPr userDrawn="1"/>
          </p:nvSpPr>
          <p:spPr bwMode="auto">
            <a:xfrm>
              <a:off x="5568" y="556"/>
              <a:ext cx="2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pic>
        <p:nvPicPr>
          <p:cNvPr id="1033" name="Picture 307" descr="afshield"/>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4670" y="63503"/>
            <a:ext cx="1627716"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487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4" algn="ctr" rtl="0" fontAlgn="base">
        <a:lnSpc>
          <a:spcPct val="85000"/>
        </a:lnSpc>
        <a:spcBef>
          <a:spcPct val="0"/>
        </a:spcBef>
        <a:spcAft>
          <a:spcPct val="0"/>
        </a:spcAft>
        <a:defRPr sz="3200" b="1">
          <a:solidFill>
            <a:schemeClr val="bg1"/>
          </a:solidFill>
          <a:latin typeface="Tahoma" pitchFamily="34" charset="0"/>
        </a:defRPr>
      </a:lvl6pPr>
      <a:lvl7pPr marL="914408" algn="ctr" rtl="0" fontAlgn="base">
        <a:lnSpc>
          <a:spcPct val="85000"/>
        </a:lnSpc>
        <a:spcBef>
          <a:spcPct val="0"/>
        </a:spcBef>
        <a:spcAft>
          <a:spcPct val="0"/>
        </a:spcAft>
        <a:defRPr sz="3200" b="1">
          <a:solidFill>
            <a:schemeClr val="bg1"/>
          </a:solidFill>
          <a:latin typeface="Tahoma" pitchFamily="34" charset="0"/>
        </a:defRPr>
      </a:lvl7pPr>
      <a:lvl8pPr marL="1371612" algn="ctr" rtl="0" fontAlgn="base">
        <a:lnSpc>
          <a:spcPct val="85000"/>
        </a:lnSpc>
        <a:spcBef>
          <a:spcPct val="0"/>
        </a:spcBef>
        <a:spcAft>
          <a:spcPct val="0"/>
        </a:spcAft>
        <a:defRPr sz="3200" b="1">
          <a:solidFill>
            <a:schemeClr val="bg1"/>
          </a:solidFill>
          <a:latin typeface="Tahoma" pitchFamily="34" charset="0"/>
        </a:defRPr>
      </a:lvl8pPr>
      <a:lvl9pPr marL="1828816" algn="ctr" rtl="0" fontAlgn="base">
        <a:lnSpc>
          <a:spcPct val="85000"/>
        </a:lnSpc>
        <a:spcBef>
          <a:spcPct val="0"/>
        </a:spcBef>
        <a:spcAft>
          <a:spcPct val="0"/>
        </a:spcAft>
        <a:defRPr sz="3200" b="1">
          <a:solidFill>
            <a:schemeClr val="bg1"/>
          </a:solidFill>
          <a:latin typeface="Tahoma" pitchFamily="34" charset="0"/>
        </a:defRPr>
      </a:lvl9pPr>
    </p:titleStyle>
    <p:bodyStyle>
      <a:lvl1pPr marL="342904" indent="-342904" algn="l" rtl="0" eaLnBrk="0" fontAlgn="base" hangingPunct="0">
        <a:spcBef>
          <a:spcPct val="20000"/>
        </a:spcBef>
        <a:spcAft>
          <a:spcPct val="0"/>
        </a:spcAft>
        <a:buClr>
          <a:schemeClr val="tx1"/>
        </a:buClr>
        <a:buSzPct val="80000"/>
        <a:buFont typeface="Wingdings" panose="05000000000000000000" pitchFamily="2" charset="2"/>
        <a:buBlip>
          <a:blip r:embed="rId15"/>
        </a:buBlip>
        <a:defRPr sz="2800">
          <a:solidFill>
            <a:schemeClr val="tx1"/>
          </a:solidFill>
          <a:latin typeface="+mn-lt"/>
          <a:ea typeface="+mn-ea"/>
          <a:cs typeface="+mn-cs"/>
        </a:defRPr>
      </a:lvl1pPr>
      <a:lvl2pPr marL="742957" indent="-285753"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10" indent="-228602"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14" indent="-228602"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18" indent="-228602"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22"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26"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30"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33"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p:bodyStyle>
    <p:otherStyle>
      <a:defPPr>
        <a:defRPr lang="en-US"/>
      </a:defPPr>
      <a:lvl1pPr marL="0" algn="l" defTabSz="914408" rtl="0" eaLnBrk="1" latinLnBrk="0" hangingPunct="1">
        <a:defRPr sz="1801" kern="1200">
          <a:solidFill>
            <a:schemeClr val="tx1"/>
          </a:solidFill>
          <a:latin typeface="+mn-lt"/>
          <a:ea typeface="+mn-ea"/>
          <a:cs typeface="+mn-cs"/>
        </a:defRPr>
      </a:lvl1pPr>
      <a:lvl2pPr marL="457204" algn="l" defTabSz="914408" rtl="0" eaLnBrk="1" latinLnBrk="0" hangingPunct="1">
        <a:defRPr sz="1801" kern="1200">
          <a:solidFill>
            <a:schemeClr val="tx1"/>
          </a:solidFill>
          <a:latin typeface="+mn-lt"/>
          <a:ea typeface="+mn-ea"/>
          <a:cs typeface="+mn-cs"/>
        </a:defRPr>
      </a:lvl2pPr>
      <a:lvl3pPr marL="914408" algn="l" defTabSz="914408" rtl="0" eaLnBrk="1" latinLnBrk="0" hangingPunct="1">
        <a:defRPr sz="1801" kern="1200">
          <a:solidFill>
            <a:schemeClr val="tx1"/>
          </a:solidFill>
          <a:latin typeface="+mn-lt"/>
          <a:ea typeface="+mn-ea"/>
          <a:cs typeface="+mn-cs"/>
        </a:defRPr>
      </a:lvl3pPr>
      <a:lvl4pPr marL="1371612" algn="l" defTabSz="914408" rtl="0" eaLnBrk="1" latinLnBrk="0" hangingPunct="1">
        <a:defRPr sz="1801" kern="1200">
          <a:solidFill>
            <a:schemeClr val="tx1"/>
          </a:solidFill>
          <a:latin typeface="+mn-lt"/>
          <a:ea typeface="+mn-ea"/>
          <a:cs typeface="+mn-cs"/>
        </a:defRPr>
      </a:lvl4pPr>
      <a:lvl5pPr marL="1828816" algn="l" defTabSz="914408" rtl="0" eaLnBrk="1" latinLnBrk="0" hangingPunct="1">
        <a:defRPr sz="1801" kern="1200">
          <a:solidFill>
            <a:schemeClr val="tx1"/>
          </a:solidFill>
          <a:latin typeface="+mn-lt"/>
          <a:ea typeface="+mn-ea"/>
          <a:cs typeface="+mn-cs"/>
        </a:defRPr>
      </a:lvl5pPr>
      <a:lvl6pPr marL="2286020" algn="l" defTabSz="914408" rtl="0" eaLnBrk="1" latinLnBrk="0" hangingPunct="1">
        <a:defRPr sz="1801" kern="1200">
          <a:solidFill>
            <a:schemeClr val="tx1"/>
          </a:solidFill>
          <a:latin typeface="+mn-lt"/>
          <a:ea typeface="+mn-ea"/>
          <a:cs typeface="+mn-cs"/>
        </a:defRPr>
      </a:lvl6pPr>
      <a:lvl7pPr marL="2743222" algn="l" defTabSz="914408" rtl="0" eaLnBrk="1" latinLnBrk="0" hangingPunct="1">
        <a:defRPr sz="1801" kern="1200">
          <a:solidFill>
            <a:schemeClr val="tx1"/>
          </a:solidFill>
          <a:latin typeface="+mn-lt"/>
          <a:ea typeface="+mn-ea"/>
          <a:cs typeface="+mn-cs"/>
        </a:defRPr>
      </a:lvl7pPr>
      <a:lvl8pPr marL="3200428" algn="l" defTabSz="914408" rtl="0" eaLnBrk="1" latinLnBrk="0" hangingPunct="1">
        <a:defRPr sz="1801" kern="1200">
          <a:solidFill>
            <a:schemeClr val="tx1"/>
          </a:solidFill>
          <a:latin typeface="+mn-lt"/>
          <a:ea typeface="+mn-ea"/>
          <a:cs typeface="+mn-cs"/>
        </a:defRPr>
      </a:lvl8pPr>
      <a:lvl9pPr marL="3657631" algn="l" defTabSz="914408"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905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84" r:id="rId12"/>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6699FF"/>
            </a:gs>
          </a:gsLst>
          <a:lin ang="5400000" scaled="1"/>
        </a:grad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bwMode="auto">
          <a:xfrm>
            <a:off x="508000" y="76200"/>
            <a:ext cx="863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GOLF-TEE Mission Statement</a:t>
            </a:r>
          </a:p>
        </p:txBody>
      </p:sp>
      <p:sp>
        <p:nvSpPr>
          <p:cNvPr id="7172" name="Rectangle 3"/>
          <p:cNvSpPr>
            <a:spLocks noGrp="1" noChangeArrowheads="1"/>
          </p:cNvSpPr>
          <p:nvPr>
            <p:ph type="body" idx="1"/>
          </p:nvPr>
        </p:nvSpPr>
        <p:spPr bwMode="auto">
          <a:xfrm>
            <a:off x="1016000" y="1676400"/>
            <a:ext cx="10261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xlevel</a:t>
            </a:r>
          </a:p>
        </p:txBody>
      </p:sp>
      <p:sp>
        <p:nvSpPr>
          <p:cNvPr id="7174" name="Line 15"/>
          <p:cNvSpPr>
            <a:spLocks noChangeShapeType="1"/>
          </p:cNvSpPr>
          <p:nvPr/>
        </p:nvSpPr>
        <p:spPr bwMode="auto">
          <a:xfrm flipV="1">
            <a:off x="389466" y="1301676"/>
            <a:ext cx="11687785" cy="31825"/>
          </a:xfrm>
          <a:prstGeom prst="line">
            <a:avLst/>
          </a:prstGeom>
          <a:noFill/>
          <a:ln w="76200" cmpd="tri">
            <a:solidFill>
              <a:srgbClr val="000099"/>
            </a:solidFill>
            <a:round/>
            <a:headEnd/>
            <a:tailEnd/>
          </a:ln>
          <a:extLst>
            <a:ext uri="{909E8E84-426E-40DD-AFC4-6F175D3DCCD1}">
              <a14:hiddenFill xmlns:a14="http://schemas.microsoft.com/office/drawing/2010/main">
                <a:noFill/>
              </a14:hiddenFill>
            </a:ext>
          </a:extLst>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9" name="Picture 8"/>
          <p:cNvPicPr>
            <a:picLocks noChangeAspect="1"/>
          </p:cNvPicPr>
          <p:nvPr userDrawn="1"/>
        </p:nvPicPr>
        <p:blipFill>
          <a:blip r:embed="rId13"/>
          <a:stretch>
            <a:fillRect/>
          </a:stretch>
        </p:blipFill>
        <p:spPr>
          <a:xfrm>
            <a:off x="9753602" y="1"/>
            <a:ext cx="2188895" cy="1202049"/>
          </a:xfrm>
          <a:prstGeom prst="rect">
            <a:avLst/>
          </a:prstGeom>
        </p:spPr>
      </p:pic>
    </p:spTree>
    <p:extLst>
      <p:ext uri="{BB962C8B-B14F-4D97-AF65-F5344CB8AC3E}">
        <p14:creationId xmlns:p14="http://schemas.microsoft.com/office/powerpoint/2010/main" val="166172660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rtl="0" eaLnBrk="0" fontAlgn="base" hangingPunct="0">
        <a:spcBef>
          <a:spcPct val="0"/>
        </a:spcBef>
        <a:spcAft>
          <a:spcPct val="0"/>
        </a:spcAft>
        <a:defRPr sz="3200" b="1" i="1" baseline="0">
          <a:solidFill>
            <a:schemeClr val="accent2"/>
          </a:solidFill>
          <a:latin typeface="+mj-lt"/>
          <a:ea typeface="+mj-ea"/>
          <a:cs typeface="+mj-cs"/>
        </a:defRPr>
      </a:lvl1pPr>
      <a:lvl2pPr algn="l" rtl="0" eaLnBrk="0" fontAlgn="base" hangingPunct="0">
        <a:spcBef>
          <a:spcPct val="0"/>
        </a:spcBef>
        <a:spcAft>
          <a:spcPct val="0"/>
        </a:spcAft>
        <a:defRPr sz="3200" b="1" i="1">
          <a:solidFill>
            <a:schemeClr val="accent2"/>
          </a:solidFill>
          <a:latin typeface="Arial" charset="0"/>
        </a:defRPr>
      </a:lvl2pPr>
      <a:lvl3pPr algn="l" rtl="0" eaLnBrk="0" fontAlgn="base" hangingPunct="0">
        <a:spcBef>
          <a:spcPct val="0"/>
        </a:spcBef>
        <a:spcAft>
          <a:spcPct val="0"/>
        </a:spcAft>
        <a:defRPr sz="3200" b="1" i="1">
          <a:solidFill>
            <a:schemeClr val="accent2"/>
          </a:solidFill>
          <a:latin typeface="Arial" charset="0"/>
        </a:defRPr>
      </a:lvl3pPr>
      <a:lvl4pPr algn="l" rtl="0" eaLnBrk="0" fontAlgn="base" hangingPunct="0">
        <a:spcBef>
          <a:spcPct val="0"/>
        </a:spcBef>
        <a:spcAft>
          <a:spcPct val="0"/>
        </a:spcAft>
        <a:defRPr sz="3200" b="1" i="1">
          <a:solidFill>
            <a:schemeClr val="accent2"/>
          </a:solidFill>
          <a:latin typeface="Arial" charset="0"/>
        </a:defRPr>
      </a:lvl4pPr>
      <a:lvl5pPr algn="l" rtl="0" eaLnBrk="0" fontAlgn="base" hangingPunct="0">
        <a:spcBef>
          <a:spcPct val="0"/>
        </a:spcBef>
        <a:spcAft>
          <a:spcPct val="0"/>
        </a:spcAft>
        <a:defRPr sz="3200" b="1" i="1">
          <a:solidFill>
            <a:schemeClr val="accent2"/>
          </a:solidFill>
          <a:latin typeface="Arial" charset="0"/>
        </a:defRPr>
      </a:lvl5pPr>
      <a:lvl6pPr marL="457200" algn="l" rtl="0" eaLnBrk="0" fontAlgn="base" hangingPunct="0">
        <a:spcBef>
          <a:spcPct val="0"/>
        </a:spcBef>
        <a:spcAft>
          <a:spcPct val="0"/>
        </a:spcAft>
        <a:defRPr sz="3200" b="1" i="1">
          <a:solidFill>
            <a:schemeClr val="accent2"/>
          </a:solidFill>
          <a:latin typeface="Arial" charset="0"/>
        </a:defRPr>
      </a:lvl6pPr>
      <a:lvl7pPr marL="914400" algn="l" rtl="0" eaLnBrk="0" fontAlgn="base" hangingPunct="0">
        <a:spcBef>
          <a:spcPct val="0"/>
        </a:spcBef>
        <a:spcAft>
          <a:spcPct val="0"/>
        </a:spcAft>
        <a:defRPr sz="3200" b="1" i="1">
          <a:solidFill>
            <a:schemeClr val="accent2"/>
          </a:solidFill>
          <a:latin typeface="Arial" charset="0"/>
        </a:defRPr>
      </a:lvl7pPr>
      <a:lvl8pPr marL="1371600" algn="l" rtl="0" eaLnBrk="0" fontAlgn="base" hangingPunct="0">
        <a:spcBef>
          <a:spcPct val="0"/>
        </a:spcBef>
        <a:spcAft>
          <a:spcPct val="0"/>
        </a:spcAft>
        <a:defRPr sz="3200" b="1" i="1">
          <a:solidFill>
            <a:schemeClr val="accent2"/>
          </a:solidFill>
          <a:latin typeface="Arial" charset="0"/>
        </a:defRPr>
      </a:lvl8pPr>
      <a:lvl9pPr marL="1828800" algn="l" rtl="0" eaLnBrk="0" fontAlgn="base" hangingPunct="0">
        <a:spcBef>
          <a:spcPct val="0"/>
        </a:spcBef>
        <a:spcAft>
          <a:spcPct val="0"/>
        </a:spcAft>
        <a:defRPr sz="3200" b="1" i="1">
          <a:solidFill>
            <a:schemeClr val="accent2"/>
          </a:solidFill>
          <a:latin typeface="Arial" charset="0"/>
        </a:defRPr>
      </a:lvl9pPr>
    </p:titleStyle>
    <p:bodyStyle>
      <a:lvl1pPr marL="342900" indent="-342900" algn="l" rtl="0" eaLnBrk="0" fontAlgn="base" hangingPunct="0">
        <a:spcBef>
          <a:spcPct val="20000"/>
        </a:spcBef>
        <a:spcAft>
          <a:spcPct val="0"/>
        </a:spcAft>
        <a:buSzPct val="85000"/>
        <a:buFont typeface="Zapf Dingbats" charset="2"/>
        <a:buChar char="l"/>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defRPr>
      </a:lvl2pPr>
      <a:lvl3pPr marL="1143000" indent="-228600" algn="l" rtl="0" eaLnBrk="0" fontAlgn="base" hangingPunct="0">
        <a:spcBef>
          <a:spcPct val="20000"/>
        </a:spcBef>
        <a:spcAft>
          <a:spcPct val="0"/>
        </a:spcAft>
        <a:buChar char="•"/>
        <a:defRPr sz="20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eaLnBrk="0" fontAlgn="base" hangingPunct="0">
        <a:spcBef>
          <a:spcPct val="20000"/>
        </a:spcBef>
        <a:spcAft>
          <a:spcPct val="0"/>
        </a:spcAft>
        <a:buChar char="»"/>
        <a:defRPr sz="2000" b="1">
          <a:solidFill>
            <a:schemeClr val="tx1"/>
          </a:solidFill>
          <a:latin typeface="+mn-lt"/>
        </a:defRPr>
      </a:lvl6pPr>
      <a:lvl7pPr marL="2971800" indent="-228600" algn="l" rtl="0" eaLnBrk="0" fontAlgn="base" hangingPunct="0">
        <a:spcBef>
          <a:spcPct val="20000"/>
        </a:spcBef>
        <a:spcAft>
          <a:spcPct val="0"/>
        </a:spcAft>
        <a:buChar char="»"/>
        <a:defRPr sz="2000" b="1">
          <a:solidFill>
            <a:schemeClr val="tx1"/>
          </a:solidFill>
          <a:latin typeface="+mn-lt"/>
        </a:defRPr>
      </a:lvl7pPr>
      <a:lvl8pPr marL="3429000" indent="-228600" algn="l" rtl="0" eaLnBrk="0" fontAlgn="base" hangingPunct="0">
        <a:spcBef>
          <a:spcPct val="20000"/>
        </a:spcBef>
        <a:spcAft>
          <a:spcPct val="0"/>
        </a:spcAft>
        <a:buChar char="»"/>
        <a:defRPr sz="2000" b="1">
          <a:solidFill>
            <a:schemeClr val="tx1"/>
          </a:solidFill>
          <a:latin typeface="+mn-lt"/>
        </a:defRPr>
      </a:lvl8pPr>
      <a:lvl9pPr marL="3886200" indent="-228600" algn="l" rtl="0" eaLnBrk="0" fontAlgn="base" hangingPunct="0">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3.pn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emf"/><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emf"/><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34.jpg"/><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5.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6.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0.xml"/><Relationship Id="rId1" Type="http://schemas.openxmlformats.org/officeDocument/2006/relationships/slideLayout" Target="../slideLayouts/slideLayout23.xml"/><Relationship Id="rId5" Type="http://schemas.openxmlformats.org/officeDocument/2006/relationships/image" Target="../media/image44.pn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pxhere.com/en/photo/1517187"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45.jpg!s"/><Relationship Id="rId5" Type="http://schemas.openxmlformats.org/officeDocument/2006/relationships/image" Target="../media/image7.jpe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americancenteruae.com/anxiety-disorders-in-the-uae-when-worry-becomes-a-medical-condition/"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7.jpe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 Target="slide31.xm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1.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3821501" y="2976912"/>
            <a:ext cx="7815532" cy="121034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FoxPlus-A</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4400" kern="0" spc="52" dirty="0">
                <a:ln w="0"/>
                <a:solidFill>
                  <a:srgbClr val="0000FF"/>
                </a:solidFill>
                <a:effectLst>
                  <a:innerShdw blurRad="63500" dist="50800" dir="13500000">
                    <a:srgbClr val="000000">
                      <a:alpha val="50000"/>
                    </a:srgbClr>
                  </a:innerShdw>
                </a:effectLst>
                <a:latin typeface="Tahoma"/>
              </a:rPr>
              <a:t>Preliminary Design Review</a:t>
            </a:r>
            <a:endPar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endParaRPr>
          </a:p>
        </p:txBody>
      </p:sp>
      <p:sp>
        <p:nvSpPr>
          <p:cNvPr id="13" name="Rectangle 2"/>
          <p:cNvSpPr txBox="1">
            <a:spLocks noChangeArrowheads="1"/>
          </p:cNvSpPr>
          <p:nvPr/>
        </p:nvSpPr>
        <p:spPr bwMode="auto">
          <a:xfrm>
            <a:off x="4520061" y="403399"/>
            <a:ext cx="6152292" cy="202062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6000"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AMSAT</a:t>
            </a: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t>
            </a:r>
          </a:p>
          <a:p>
            <a:pPr marL="0" marR="0" lvl="0" indent="0" algn="ctr" defTabSz="914408" rtl="0" eaLnBrk="1" fontAlgn="base" latinLnBrk="0" hangingPunct="1">
              <a:lnSpc>
                <a:spcPct val="85000"/>
              </a:lnSpc>
              <a:spcBef>
                <a:spcPct val="0"/>
              </a:spcBef>
              <a:spcAft>
                <a:spcPct val="0"/>
              </a:spcAft>
              <a:buClrTx/>
              <a:buSzTx/>
              <a:buFontTx/>
              <a:buNone/>
              <a:tabLst/>
              <a:defRPr/>
            </a:pPr>
            <a:r>
              <a:rPr lang="en-US" altLang="en-US" sz="5401" kern="0" dirty="0">
                <a:ln w="6600">
                  <a:solidFill>
                    <a:srgbClr val="3333CC"/>
                  </a:solidFill>
                  <a:prstDash val="solid"/>
                </a:ln>
                <a:solidFill>
                  <a:srgbClr val="FF0000"/>
                </a:solidFill>
                <a:effectLst>
                  <a:outerShdw dist="38100" dir="2700000" algn="tl" rotWithShape="0">
                    <a:srgbClr val="3333CC"/>
                  </a:outerShdw>
                </a:effectLst>
                <a:latin typeface="Tahoma" panose="020B0604030504040204" pitchFamily="34" charset="0"/>
                <a:ea typeface="Tahoma" panose="020B0604030504040204" pitchFamily="34" charset="0"/>
                <a:cs typeface="Tahoma" panose="020B0604030504040204" pitchFamily="34" charset="0"/>
              </a:rPr>
              <a:t>FoxPlus-A</a:t>
            </a:r>
          </a:p>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Development</a:t>
            </a:r>
          </a:p>
        </p:txBody>
      </p:sp>
      <p:sp>
        <p:nvSpPr>
          <p:cNvPr id="11" name="TextBox 10"/>
          <p:cNvSpPr txBox="1"/>
          <p:nvPr/>
        </p:nvSpPr>
        <p:spPr>
          <a:xfrm>
            <a:off x="5116695" y="4628002"/>
            <a:ext cx="52251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Arial Black" panose="020B0A04020102020204" pitchFamily="34" charset="0"/>
              </a:rPr>
              <a:t>January 28</a:t>
            </a:r>
            <a:r>
              <a:rPr kumimoji="0" lang="en-US" sz="3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2026</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901" y="1886162"/>
            <a:ext cx="1721644" cy="1521619"/>
          </a:xfrm>
          <a:prstGeom prst="rect">
            <a:avLst/>
          </a:prstGeom>
        </p:spPr>
      </p:pic>
    </p:spTree>
    <p:extLst>
      <p:ext uri="{BB962C8B-B14F-4D97-AF65-F5344CB8AC3E}">
        <p14:creationId xmlns:p14="http://schemas.microsoft.com/office/powerpoint/2010/main" val="183552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6177F-9E31-BEF8-B888-9FFC761810E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F6EA367-699B-0DA3-E1A2-3C8A4A8B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C46E38-0313-CD42-DCEB-6370878869B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343E667-EAB3-EC71-3BCC-96BB3AD8774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3A7D103-546C-CF2E-CF67-FEC027C5052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3ECC7FD-7397-F7BE-ED8D-0397334857A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0A500E8-BC70-877E-ECDA-60402B7E3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75B759A7-E5EC-E76B-6C75-2262B9CF523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01F75A9-AE2E-C539-D8BF-9353587769D5}"/>
              </a:ext>
            </a:extLst>
          </p:cNvPr>
          <p:cNvSpPr txBox="1"/>
          <p:nvPr/>
        </p:nvSpPr>
        <p:spPr>
          <a:xfrm>
            <a:off x="580958" y="1404313"/>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Electrical Power System (EPS)</a:t>
            </a:r>
          </a:p>
        </p:txBody>
      </p:sp>
      <p:sp>
        <p:nvSpPr>
          <p:cNvPr id="5" name="TextBox 4">
            <a:extLst>
              <a:ext uri="{FF2B5EF4-FFF2-40B4-BE49-F238E27FC236}">
                <a16:creationId xmlns:a16="http://schemas.microsoft.com/office/drawing/2014/main" id="{12C1899A-5B14-E205-37C9-2A954CDFEE41}"/>
              </a:ext>
            </a:extLst>
          </p:cNvPr>
          <p:cNvSpPr txBox="1"/>
          <p:nvPr/>
        </p:nvSpPr>
        <p:spPr>
          <a:xfrm>
            <a:off x="692698" y="2551837"/>
            <a:ext cx="10654751" cy="1631216"/>
          </a:xfrm>
          <a:prstGeom prst="rect">
            <a:avLst/>
          </a:prstGeom>
          <a:noFill/>
        </p:spPr>
        <p:txBody>
          <a:bodyPr wrap="square" rtlCol="0">
            <a:spAutoFit/>
          </a:bodyPr>
          <a:lstStyle/>
          <a:p>
            <a:r>
              <a:rPr lang="en-US" sz="2000" dirty="0"/>
              <a:t>The ISIS Compact Electrical Power System v2 (ICEPS2)  consists of  three major components:</a:t>
            </a:r>
          </a:p>
          <a:p>
            <a:pPr marL="285750" indent="-285750">
              <a:buFont typeface="Arial" panose="020B0604020202020204" pitchFamily="34" charset="0"/>
              <a:buChar char="•"/>
            </a:pPr>
            <a:r>
              <a:rPr lang="en-US" sz="2000" dirty="0"/>
              <a:t>Power Integrated Unit (PIU)</a:t>
            </a:r>
          </a:p>
          <a:p>
            <a:pPr marL="285750" indent="-285750">
              <a:buFont typeface="Arial" panose="020B0604020202020204" pitchFamily="34" charset="0"/>
              <a:buChar char="•"/>
            </a:pPr>
            <a:r>
              <a:rPr lang="en-US" sz="2000" dirty="0"/>
              <a:t>Solar Panels</a:t>
            </a:r>
          </a:p>
          <a:p>
            <a:pPr marL="285750" indent="-285750">
              <a:buFont typeface="Arial" panose="020B0604020202020204" pitchFamily="34" charset="0"/>
              <a:buChar char="•"/>
            </a:pPr>
            <a:r>
              <a:rPr lang="en-US" sz="2000" dirty="0"/>
              <a:t>Power Battery Pack (PBP)</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30816530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E8B21-7235-776C-9A57-346980AA4C1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959651E-D166-9305-1476-E820B5BCD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7EFB580-7E5D-6C8E-8967-2BE24582AE2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66F23D6-2AED-B759-1A90-FB0001C4CA3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A83F09F-91D3-CE13-8166-09009A834E2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71758D9-BF10-6AE0-EC4C-0F6E09A356B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CAF6A0E-F004-130E-5037-09BEF68EC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F656524D-F9C9-D58D-9FC4-045AED56AF5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589DCBB-7E58-C0C1-B80E-8429486F888D}"/>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solidFill>
                  <a:srgbClr val="FF0000"/>
                </a:solidFill>
              </a:rPr>
              <a:t>Power Integrated Unit (PIU), </a:t>
            </a:r>
            <a:r>
              <a:rPr lang="en-US" sz="2400" b="1" dirty="0"/>
              <a:t>Solar Panels, 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137865FA-CCAD-673E-303B-60AEC51A290C}"/>
              </a:ext>
            </a:extLst>
          </p:cNvPr>
          <p:cNvSpPr txBox="1"/>
          <p:nvPr/>
        </p:nvSpPr>
        <p:spPr>
          <a:xfrm>
            <a:off x="692698" y="2551837"/>
            <a:ext cx="10654751" cy="3139321"/>
          </a:xfrm>
          <a:prstGeom prst="rect">
            <a:avLst/>
          </a:prstGeom>
          <a:noFill/>
        </p:spPr>
        <p:txBody>
          <a:bodyPr wrap="square" rtlCol="0">
            <a:spAutoFit/>
          </a:bodyPr>
          <a:lstStyle/>
          <a:p>
            <a:r>
              <a:rPr lang="en-US" sz="2000" dirty="0"/>
              <a:t>The ISIS PIU consists of  three sections:</a:t>
            </a:r>
          </a:p>
          <a:p>
            <a:pPr marL="285750" indent="-285750">
              <a:buFont typeface="Arial" panose="020B0604020202020204" pitchFamily="34" charset="0"/>
              <a:buChar char="•"/>
            </a:pPr>
            <a:r>
              <a:rPr lang="en-US" sz="2000" dirty="0"/>
              <a:t>Power Conditioning Unit (PCU) includes power electronics interfacing with the solar panels which includes the Maximum Power Point Trackers (MPPT)</a:t>
            </a:r>
          </a:p>
          <a:p>
            <a:pPr marL="285750" indent="-285750">
              <a:buFont typeface="Arial" panose="020B0604020202020204" pitchFamily="34" charset="0"/>
              <a:buChar char="•"/>
            </a:pPr>
            <a:r>
              <a:rPr lang="en-US" sz="2000" dirty="0"/>
              <a:t>Power Battery Unit (PBU) includes all electronics interfacing with the battery pack</a:t>
            </a:r>
          </a:p>
          <a:p>
            <a:pPr marL="285750" indent="-285750">
              <a:buFont typeface="Arial" panose="020B0604020202020204" pitchFamily="34" charset="0"/>
              <a:buChar char="•"/>
            </a:pPr>
            <a:r>
              <a:rPr lang="en-US" sz="2000" dirty="0"/>
              <a:t>Power Distribution Unit (PDU) includes all electronics interfacing with the satellite and microcontroller which includes the CSKB light interface</a:t>
            </a:r>
          </a:p>
          <a:p>
            <a:endParaRPr lang="en-US" sz="2000" dirty="0"/>
          </a:p>
          <a:p>
            <a:r>
              <a:rPr lang="en-US" sz="2000" dirty="0"/>
              <a:t>Command and Data Handling to the PIU MCU is via I2C interface. The physical interconnect is via the ISIS CSKB Light connection. More details on this in the PSA slide(s).</a:t>
            </a:r>
          </a:p>
          <a:p>
            <a:endParaRPr lang="en-US" dirty="0"/>
          </a:p>
        </p:txBody>
      </p:sp>
    </p:spTree>
    <p:extLst>
      <p:ext uri="{BB962C8B-B14F-4D97-AF65-F5344CB8AC3E}">
        <p14:creationId xmlns:p14="http://schemas.microsoft.com/office/powerpoint/2010/main" val="244942622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0FD38-627C-156C-FB57-5D848C9091F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8BA3292-2B16-1AFA-A543-3503194CA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1EF7FC7-2386-A75C-010A-6B2A795A11E9}"/>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26831E4-4449-C926-0C8C-08DB390098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ACB2463-4187-4EA8-62AD-430B0106C82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27F8DF6-1FD8-BCDA-6EF2-4ACAD3E8BE5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BA8F9F9-C365-208F-92C7-8523AAD29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A5C04FDB-B433-105F-D19D-A3E92D11C03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2E52E4C1-AE91-2D80-F1FC-160DA22D8D9F}"/>
              </a:ext>
            </a:extLst>
          </p:cNvPr>
          <p:cNvSpPr txBox="1"/>
          <p:nvPr/>
        </p:nvSpPr>
        <p:spPr>
          <a:xfrm>
            <a:off x="580958" y="1329363"/>
            <a:ext cx="9304472" cy="461665"/>
          </a:xfrm>
          <a:prstGeom prst="rect">
            <a:avLst/>
          </a:prstGeom>
          <a:noFill/>
        </p:spPr>
        <p:txBody>
          <a:bodyPr wrap="square" rtlCol="0">
            <a:spAutoFit/>
          </a:bodyPr>
          <a:lstStyle/>
          <a:p>
            <a:pPr algn="ctr"/>
            <a:r>
              <a:rPr lang="en-US" sz="2400" b="1" dirty="0">
                <a:solidFill>
                  <a:srgbClr val="FF0000"/>
                </a:solidFill>
              </a:rPr>
              <a:t>ISIS Power Integrated Unit (PIU) Block Diagram</a:t>
            </a:r>
            <a:endParaRPr lang="en-US" sz="2400" b="1" dirty="0">
              <a:solidFill>
                <a:schemeClr val="tx1"/>
              </a:solidFill>
            </a:endParaRPr>
          </a:p>
        </p:txBody>
      </p:sp>
      <p:pic>
        <p:nvPicPr>
          <p:cNvPr id="3" name="Picture 2">
            <a:extLst>
              <a:ext uri="{FF2B5EF4-FFF2-40B4-BE49-F238E27FC236}">
                <a16:creationId xmlns:a16="http://schemas.microsoft.com/office/drawing/2014/main" id="{55BCE2E7-35F9-9D9F-70EA-93FBE25FC5C5}"/>
              </a:ext>
            </a:extLst>
          </p:cNvPr>
          <p:cNvPicPr>
            <a:picLocks noChangeAspect="1"/>
          </p:cNvPicPr>
          <p:nvPr/>
        </p:nvPicPr>
        <p:blipFill>
          <a:blip r:embed="rId5"/>
          <a:stretch>
            <a:fillRect/>
          </a:stretch>
        </p:blipFill>
        <p:spPr>
          <a:xfrm>
            <a:off x="2409509" y="1833265"/>
            <a:ext cx="6090679" cy="4940759"/>
          </a:xfrm>
          <a:prstGeom prst="rect">
            <a:avLst/>
          </a:prstGeom>
        </p:spPr>
      </p:pic>
    </p:spTree>
    <p:extLst>
      <p:ext uri="{BB962C8B-B14F-4D97-AF65-F5344CB8AC3E}">
        <p14:creationId xmlns:p14="http://schemas.microsoft.com/office/powerpoint/2010/main" val="1910900526"/>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2AD70-C546-6BAA-8ECA-FD0D886C8D0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9EFECC-2F18-D067-7C9C-075C9080E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9BBA5CF-7379-FAC6-6D56-22E74D31942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7418F93-8C0E-EEE4-3A6D-7501DBB4158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0F2011C4-5E2B-BD30-65FB-F8E029B9428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FD143DE-286F-3662-AB5C-B66746F514C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DC192EF-20D2-D2E7-1264-687150A9F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84B400B-0583-4306-0AC1-42D787C72BE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BD6CFA05-E298-4516-6A91-CF5B162D6D76}"/>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a:t>
            </a:r>
            <a:r>
              <a:rPr lang="en-US" sz="2400" b="1" dirty="0">
                <a:solidFill>
                  <a:srgbClr val="FF0000"/>
                </a:solidFill>
              </a:rPr>
              <a:t>Solar Panels, </a:t>
            </a:r>
            <a:r>
              <a:rPr lang="en-US" sz="2400" b="1" dirty="0"/>
              <a:t>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A14D090B-42A8-DF58-D4A7-F4FC7E808237}"/>
              </a:ext>
            </a:extLst>
          </p:cNvPr>
          <p:cNvSpPr txBox="1"/>
          <p:nvPr/>
        </p:nvSpPr>
        <p:spPr>
          <a:xfrm>
            <a:off x="692699" y="2284413"/>
            <a:ext cx="10654751" cy="3416320"/>
          </a:xfrm>
          <a:prstGeom prst="rect">
            <a:avLst/>
          </a:prstGeom>
          <a:noFill/>
        </p:spPr>
        <p:txBody>
          <a:bodyPr wrap="square" rtlCol="0">
            <a:spAutoFit/>
          </a:bodyPr>
          <a:lstStyle/>
          <a:p>
            <a:r>
              <a:rPr lang="en-US" dirty="0"/>
              <a:t>There are two ISIS solar panel configurations: the standard is the 1U Side which is used on all </a:t>
            </a:r>
            <a:r>
              <a:rPr lang="en-US" dirty="0" err="1"/>
              <a:t>x,y</a:t>
            </a:r>
            <a:r>
              <a:rPr lang="en-US" dirty="0"/>
              <a:t> sides; the other is termed the 1U BMSP OMNI which is used on the +\- z sides of the </a:t>
            </a:r>
            <a:r>
              <a:rPr lang="en-US" dirty="0" err="1"/>
              <a:t>cubesat</a:t>
            </a:r>
            <a:r>
              <a:rPr lang="en-US" dirty="0"/>
              <a:t>. The reason for the different panel is that “the 1U top and bottom sides have limitations to the allowed component height. The height is limited due to the satellite deployer.” The 1U BMSP OMNI PCB has the larger components on it and connects to the solar panel bai a thin flex PCB functioning as a bridge. </a:t>
            </a:r>
          </a:p>
          <a:p>
            <a:endParaRPr lang="en-US" dirty="0"/>
          </a:p>
          <a:p>
            <a:r>
              <a:rPr lang="en-US" dirty="0"/>
              <a:t>Both panels use AZUR Space GaAs Triple-junction cells with the body mounted on Aluminum substrates manufactured to space standards ECSS-E-20-08 and MIL-PRF-13830. </a:t>
            </a:r>
          </a:p>
          <a:p>
            <a:endParaRPr lang="en-US" dirty="0"/>
          </a:p>
          <a:p>
            <a:r>
              <a:rPr lang="en-US" dirty="0"/>
              <a:t>FoxPlus-A uses four (4) x 1U Side and one (1) x 1U BMSP OMNI. The five (5) panels are paired into MPPT circuitry, the functional voltage range for the MPPT is 3.5v to 14v. </a:t>
            </a:r>
          </a:p>
          <a:p>
            <a:endParaRPr lang="en-US" dirty="0"/>
          </a:p>
        </p:txBody>
      </p:sp>
    </p:spTree>
    <p:extLst>
      <p:ext uri="{BB962C8B-B14F-4D97-AF65-F5344CB8AC3E}">
        <p14:creationId xmlns:p14="http://schemas.microsoft.com/office/powerpoint/2010/main" val="319814258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FEA5A-2C72-1B53-D726-8499AB52FF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0D1E920-D065-5421-57CA-D2CE8A97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E61C30-8585-374F-348F-8550803DD79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199717A9-B287-52E1-75F3-E9A5C7534FA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7A3951B-319A-08EB-5FFC-4C1AAA7820A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6E499D8-01B0-77A0-7485-040F83F1CBB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911E3DF-1715-CC48-2183-398C8A167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91066D5-F9C6-8E9D-D67A-B7742818A0A7}"/>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571FB1F2-56E7-D3D5-AD69-166F283F435B}"/>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Solar Panels, and </a:t>
            </a:r>
            <a:r>
              <a:rPr lang="en-US" sz="2400" b="1" dirty="0">
                <a:solidFill>
                  <a:srgbClr val="FF0000"/>
                </a:solidFill>
              </a:rPr>
              <a:t>Battery Pack</a:t>
            </a:r>
          </a:p>
        </p:txBody>
      </p:sp>
      <p:sp>
        <p:nvSpPr>
          <p:cNvPr id="2" name="TextBox 1">
            <a:extLst>
              <a:ext uri="{FF2B5EF4-FFF2-40B4-BE49-F238E27FC236}">
                <a16:creationId xmlns:a16="http://schemas.microsoft.com/office/drawing/2014/main" id="{4DABCD9D-E630-0BC4-755C-5717446038A6}"/>
              </a:ext>
            </a:extLst>
          </p:cNvPr>
          <p:cNvSpPr txBox="1"/>
          <p:nvPr/>
        </p:nvSpPr>
        <p:spPr>
          <a:xfrm>
            <a:off x="1306641" y="2551837"/>
            <a:ext cx="9461241" cy="2308324"/>
          </a:xfrm>
          <a:prstGeom prst="rect">
            <a:avLst/>
          </a:prstGeom>
          <a:noFill/>
        </p:spPr>
        <p:txBody>
          <a:bodyPr wrap="square" rtlCol="0">
            <a:spAutoFit/>
          </a:bodyPr>
          <a:lstStyle/>
          <a:p>
            <a:r>
              <a:rPr lang="en-US" dirty="0"/>
              <a:t>AMSAT FoxPlus Engineering chose the Option B configuration of the ISIS Compact Electrical Power System 2 (ICEPS2) which allows the battery pack to be mounted anywhere in the stack, not necessarily on the PIU board.</a:t>
            </a:r>
          </a:p>
          <a:p>
            <a:endParaRPr lang="en-US" dirty="0"/>
          </a:p>
          <a:p>
            <a:r>
              <a:rPr lang="en-US" dirty="0"/>
              <a:t>The Power Battery Pack (PBP) chosen is the PBP-4S1P meaning four (4) cells in series. These cells are Li-ion type 18650 which provide an average of 3.6v with a nominal capacity of 3.2 Ah each.</a:t>
            </a:r>
          </a:p>
          <a:p>
            <a:endParaRPr lang="en-US" dirty="0"/>
          </a:p>
          <a:p>
            <a:endParaRPr lang="en-US" dirty="0"/>
          </a:p>
        </p:txBody>
      </p:sp>
    </p:spTree>
    <p:extLst>
      <p:ext uri="{BB962C8B-B14F-4D97-AF65-F5344CB8AC3E}">
        <p14:creationId xmlns:p14="http://schemas.microsoft.com/office/powerpoint/2010/main" val="117730612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5CC0-FB3A-1AB0-D232-0F6E2F7A9398}"/>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181A017-48E0-5149-567D-51D4EAC47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157529C0-7CB0-5476-1D1D-82F1EC887FA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ADE89527-C5F6-4168-05A1-33202B301173}"/>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1BB98BC-CCC2-2496-AB5B-9F578988C2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259F7F4-AE43-552E-2959-84E6D163D88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396BD49-0B6A-8251-E6A6-5EC379706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D6BE07-3927-1667-10D0-2520E4DC6DA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35077C95-712A-48D8-CBBB-12FEAB1DFCA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sp>
        <p:nvSpPr>
          <p:cNvPr id="2" name="TextBox 1">
            <a:extLst>
              <a:ext uri="{FF2B5EF4-FFF2-40B4-BE49-F238E27FC236}">
                <a16:creationId xmlns:a16="http://schemas.microsoft.com/office/drawing/2014/main" id="{C91B0E72-76BF-8CDF-5A28-8AD8503A0ED6}"/>
              </a:ext>
            </a:extLst>
          </p:cNvPr>
          <p:cNvSpPr txBox="1"/>
          <p:nvPr/>
        </p:nvSpPr>
        <p:spPr>
          <a:xfrm>
            <a:off x="1306641" y="2162414"/>
            <a:ext cx="9461241" cy="2862322"/>
          </a:xfrm>
          <a:prstGeom prst="rect">
            <a:avLst/>
          </a:prstGeom>
          <a:noFill/>
        </p:spPr>
        <p:txBody>
          <a:bodyPr wrap="square" rtlCol="0">
            <a:spAutoFit/>
          </a:bodyPr>
          <a:lstStyle/>
          <a:p>
            <a:r>
              <a:rPr lang="en-US" dirty="0"/>
              <a:t>The ISIS </a:t>
            </a:r>
            <a:r>
              <a:rPr lang="en-US" dirty="0" err="1"/>
              <a:t>AntS</a:t>
            </a:r>
            <a:r>
              <a:rPr lang="en-US" dirty="0"/>
              <a:t> consists of two (2) dipole antennas, one for VHF (Receive), one for UHF (Transmit). Data interface is accomplished via dual I2C bus interfaces. The connector for this interface is on the Power Signal Adapter (PSA) board. </a:t>
            </a:r>
          </a:p>
          <a:p>
            <a:endParaRPr lang="en-US" dirty="0"/>
          </a:p>
          <a:p>
            <a:r>
              <a:rPr lang="en-US" dirty="0"/>
              <a:t>The RF interfaces to the antennas are via separate MMCX connectors </a:t>
            </a:r>
          </a:p>
          <a:p>
            <a:endParaRPr lang="en-US" dirty="0"/>
          </a:p>
          <a:p>
            <a:r>
              <a:rPr lang="en-US" dirty="0"/>
              <a:t>The VHF and UHF dipole antennas were pre-tuned by </a:t>
            </a:r>
            <a:r>
              <a:rPr lang="en-US" dirty="0" err="1"/>
              <a:t>ISISpace</a:t>
            </a:r>
            <a:r>
              <a:rPr lang="en-US" dirty="0"/>
              <a:t> for a 1U structure size to 145.65 MHz and 432.7 MHz respectively. </a:t>
            </a:r>
          </a:p>
          <a:p>
            <a:endParaRPr lang="en-US" dirty="0"/>
          </a:p>
          <a:p>
            <a:endParaRPr lang="en-US" dirty="0"/>
          </a:p>
        </p:txBody>
      </p:sp>
    </p:spTree>
    <p:extLst>
      <p:ext uri="{BB962C8B-B14F-4D97-AF65-F5344CB8AC3E}">
        <p14:creationId xmlns:p14="http://schemas.microsoft.com/office/powerpoint/2010/main" val="117682090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DDBF8-DAB1-0122-9452-FF44210EE9D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F3D96F9-7794-8026-231C-E731B50D6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643C130-B125-32F3-80C5-924E5CDE458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6E4F044-0C9E-D9C5-4214-3DB7AE28D4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42FBF48A-3B63-B6DB-DC31-7CEEF0ED7C6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918231F-6DED-C926-AB4F-AD5D2FAB26F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A3060F8-62C4-2387-C2E8-1C0E69379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03B7EF1-85D3-DD60-3B69-4579A683A09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49CDA0C-D65A-B219-2C2F-196C7313F3C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pic>
        <p:nvPicPr>
          <p:cNvPr id="4" name="Picture 3">
            <a:extLst>
              <a:ext uri="{FF2B5EF4-FFF2-40B4-BE49-F238E27FC236}">
                <a16:creationId xmlns:a16="http://schemas.microsoft.com/office/drawing/2014/main" id="{AC501F7D-9108-4080-AFAE-1D432C50B273}"/>
              </a:ext>
            </a:extLst>
          </p:cNvPr>
          <p:cNvPicPr>
            <a:picLocks noChangeAspect="1"/>
          </p:cNvPicPr>
          <p:nvPr/>
        </p:nvPicPr>
        <p:blipFill>
          <a:blip r:embed="rId5"/>
          <a:stretch>
            <a:fillRect/>
          </a:stretch>
        </p:blipFill>
        <p:spPr>
          <a:xfrm>
            <a:off x="638496" y="2031702"/>
            <a:ext cx="10160000" cy="6858000"/>
          </a:xfrm>
          <a:prstGeom prst="rect">
            <a:avLst/>
          </a:prstGeom>
        </p:spPr>
      </p:pic>
      <p:sp>
        <p:nvSpPr>
          <p:cNvPr id="5" name="TextBox 4">
            <a:extLst>
              <a:ext uri="{FF2B5EF4-FFF2-40B4-BE49-F238E27FC236}">
                <a16:creationId xmlns:a16="http://schemas.microsoft.com/office/drawing/2014/main" id="{AAC7BD30-DD4D-0549-488C-20F1F7DDD4AD}"/>
              </a:ext>
            </a:extLst>
          </p:cNvPr>
          <p:cNvSpPr txBox="1"/>
          <p:nvPr/>
        </p:nvSpPr>
        <p:spPr>
          <a:xfrm>
            <a:off x="6233019" y="4219662"/>
            <a:ext cx="1543575" cy="646331"/>
          </a:xfrm>
          <a:prstGeom prst="rect">
            <a:avLst/>
          </a:prstGeom>
          <a:noFill/>
        </p:spPr>
        <p:txBody>
          <a:bodyPr wrap="square" rtlCol="0">
            <a:spAutoFit/>
          </a:bodyPr>
          <a:lstStyle/>
          <a:p>
            <a:r>
              <a:rPr lang="en-US" dirty="0">
                <a:highlight>
                  <a:srgbClr val="FFFF00"/>
                </a:highlight>
              </a:rPr>
              <a:t>Antennas deployed</a:t>
            </a:r>
          </a:p>
        </p:txBody>
      </p:sp>
    </p:spTree>
    <p:extLst>
      <p:ext uri="{BB962C8B-B14F-4D97-AF65-F5344CB8AC3E}">
        <p14:creationId xmlns:p14="http://schemas.microsoft.com/office/powerpoint/2010/main" val="247971253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9698F-4C90-44AA-A6A7-5F5C97DAF83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782AA71-9603-ACCB-18C3-D6E264FB9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B9649E-846E-76B2-104F-66F54AA0F86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D60D259-1FDF-5B75-224D-27A624311CF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9DB4667-8E59-82F2-0F81-79C87F8FDAD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77C0345-FE2B-B902-7A8B-1F11462687C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4D71C9E-4F38-CF92-9526-F51E0E566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5B5A1CE-4797-8652-B5F1-E970D2EE3F7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7BEF4B9-5E2B-7541-2101-96419AC73883}"/>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rgbClr val="FF0000"/>
                </a:solidFill>
              </a:rPr>
              <a:t>ISISpace</a:t>
            </a:r>
            <a:r>
              <a:rPr lang="en-US" sz="2400" b="1" dirty="0">
                <a:solidFill>
                  <a:srgbClr val="FF0000"/>
                </a:solidFill>
              </a:rPr>
              <a:t> Components</a:t>
            </a:r>
            <a:r>
              <a:rPr lang="en-US" sz="2400" b="1" dirty="0">
                <a:solidFill>
                  <a:schemeClr val="tx1"/>
                </a:solidFill>
              </a:rPr>
              <a:t>: Frame, Electrical Power System (EPS), and Antenna System (</a:t>
            </a:r>
            <a:r>
              <a:rPr lang="en-US" sz="2400" b="1" dirty="0" err="1">
                <a:solidFill>
                  <a:schemeClr val="tx1"/>
                </a:solidFill>
              </a:rPr>
              <a:t>AntS</a:t>
            </a:r>
            <a:r>
              <a:rPr lang="en-US" sz="2400" b="1" dirty="0">
                <a:solidFill>
                  <a:schemeClr val="tx1"/>
                </a:solidFill>
              </a:rPr>
              <a:t>). </a:t>
            </a:r>
            <a:r>
              <a:rPr lang="en-US" sz="2400" b="1" dirty="0">
                <a:solidFill>
                  <a:srgbClr val="FF0000"/>
                </a:solidFill>
              </a:rPr>
              <a:t>Frame:</a:t>
            </a:r>
          </a:p>
        </p:txBody>
      </p:sp>
      <p:sp>
        <p:nvSpPr>
          <p:cNvPr id="5" name="TextBox 4">
            <a:extLst>
              <a:ext uri="{FF2B5EF4-FFF2-40B4-BE49-F238E27FC236}">
                <a16:creationId xmlns:a16="http://schemas.microsoft.com/office/drawing/2014/main" id="{061B516C-E748-6CD4-2FD6-65E97D9C051C}"/>
              </a:ext>
            </a:extLst>
          </p:cNvPr>
          <p:cNvSpPr txBox="1"/>
          <p:nvPr/>
        </p:nvSpPr>
        <p:spPr>
          <a:xfrm>
            <a:off x="1196552" y="2401034"/>
            <a:ext cx="10029148" cy="1477328"/>
          </a:xfrm>
          <a:prstGeom prst="rect">
            <a:avLst/>
          </a:prstGeom>
          <a:noFill/>
        </p:spPr>
        <p:txBody>
          <a:bodyPr wrap="square" rtlCol="0">
            <a:spAutoFit/>
          </a:bodyPr>
          <a:lstStyle/>
          <a:p>
            <a:r>
              <a:rPr lang="en-US" dirty="0"/>
              <a:t>“The ISIS 1U Frame is a generic modular satellite structure based on the CubeSat standard.”</a:t>
            </a:r>
          </a:p>
          <a:p>
            <a:endParaRPr lang="en-US" dirty="0"/>
          </a:p>
          <a:p>
            <a:r>
              <a:rPr lang="en-US" dirty="0"/>
              <a:t>AMSAT purchased the ISIS Vertical Integration Support Jig (VISJ) to facilitate the assembly of the satellite with ESD protection.</a:t>
            </a:r>
          </a:p>
          <a:p>
            <a:endParaRPr lang="en-US" dirty="0"/>
          </a:p>
        </p:txBody>
      </p:sp>
      <p:pic>
        <p:nvPicPr>
          <p:cNvPr id="2" name="Picture 1">
            <a:extLst>
              <a:ext uri="{FF2B5EF4-FFF2-40B4-BE49-F238E27FC236}">
                <a16:creationId xmlns:a16="http://schemas.microsoft.com/office/drawing/2014/main" id="{70AFFB18-BB42-8F06-D3C2-CFE559556DE2}"/>
              </a:ext>
            </a:extLst>
          </p:cNvPr>
          <p:cNvPicPr>
            <a:picLocks noChangeAspect="1"/>
          </p:cNvPicPr>
          <p:nvPr/>
        </p:nvPicPr>
        <p:blipFill>
          <a:blip r:embed="rId5"/>
          <a:stretch>
            <a:fillRect/>
          </a:stretch>
        </p:blipFill>
        <p:spPr>
          <a:xfrm>
            <a:off x="5189622" y="3555737"/>
            <a:ext cx="3063283" cy="4054498"/>
          </a:xfrm>
          <a:prstGeom prst="rect">
            <a:avLst/>
          </a:prstGeom>
        </p:spPr>
      </p:pic>
      <p:sp>
        <p:nvSpPr>
          <p:cNvPr id="4" name="TextBox 3">
            <a:extLst>
              <a:ext uri="{FF2B5EF4-FFF2-40B4-BE49-F238E27FC236}">
                <a16:creationId xmlns:a16="http://schemas.microsoft.com/office/drawing/2014/main" id="{36DC00F4-774A-18FE-9CFE-AAF900CA3D3E}"/>
              </a:ext>
            </a:extLst>
          </p:cNvPr>
          <p:cNvSpPr txBox="1"/>
          <p:nvPr/>
        </p:nvSpPr>
        <p:spPr>
          <a:xfrm>
            <a:off x="8383107" y="5486399"/>
            <a:ext cx="2365695" cy="369332"/>
          </a:xfrm>
          <a:prstGeom prst="rect">
            <a:avLst/>
          </a:prstGeom>
          <a:noFill/>
        </p:spPr>
        <p:txBody>
          <a:bodyPr wrap="square" rtlCol="0">
            <a:spAutoFit/>
          </a:bodyPr>
          <a:lstStyle/>
          <a:p>
            <a:r>
              <a:rPr lang="en-US" dirty="0"/>
              <a:t>ISIS 1U Frame</a:t>
            </a:r>
          </a:p>
        </p:txBody>
      </p:sp>
      <p:sp>
        <p:nvSpPr>
          <p:cNvPr id="7" name="TextBox 6">
            <a:extLst>
              <a:ext uri="{FF2B5EF4-FFF2-40B4-BE49-F238E27FC236}">
                <a16:creationId xmlns:a16="http://schemas.microsoft.com/office/drawing/2014/main" id="{7B6931D0-7A96-5AA0-ADB2-F8A1C8E52F36}"/>
              </a:ext>
            </a:extLst>
          </p:cNvPr>
          <p:cNvSpPr txBox="1"/>
          <p:nvPr/>
        </p:nvSpPr>
        <p:spPr>
          <a:xfrm>
            <a:off x="1330383" y="4229070"/>
            <a:ext cx="3594421" cy="1754326"/>
          </a:xfrm>
          <a:prstGeom prst="rect">
            <a:avLst/>
          </a:prstGeom>
          <a:noFill/>
        </p:spPr>
        <p:txBody>
          <a:bodyPr wrap="square" rtlCol="0">
            <a:spAutoFit/>
          </a:bodyPr>
          <a:lstStyle/>
          <a:p>
            <a:r>
              <a:rPr lang="en-US" sz="2400" b="1" dirty="0">
                <a:solidFill>
                  <a:srgbClr val="FF0000"/>
                </a:solidFill>
              </a:rPr>
              <a:t>OVER TO ANDREW</a:t>
            </a:r>
          </a:p>
          <a:p>
            <a:r>
              <a:rPr lang="en-US" sz="2400" b="1" dirty="0">
                <a:solidFill>
                  <a:srgbClr val="FF0000"/>
                </a:solidFill>
              </a:rPr>
              <a:t> for Structural / </a:t>
            </a:r>
            <a:r>
              <a:rPr lang="en-US" sz="2400" b="1" dirty="0" err="1">
                <a:solidFill>
                  <a:srgbClr val="FF0000"/>
                </a:solidFill>
              </a:rPr>
              <a:t>Mechical</a:t>
            </a:r>
            <a:r>
              <a:rPr lang="en-US" sz="2400" b="1" dirty="0">
                <a:solidFill>
                  <a:srgbClr val="FF0000"/>
                </a:solidFill>
              </a:rPr>
              <a:t> design and Integration</a:t>
            </a:r>
          </a:p>
          <a:p>
            <a:endParaRPr lang="en-US" dirty="0"/>
          </a:p>
          <a:p>
            <a:endParaRPr lang="en-US" dirty="0"/>
          </a:p>
        </p:txBody>
      </p:sp>
    </p:spTree>
    <p:extLst>
      <p:ext uri="{BB962C8B-B14F-4D97-AF65-F5344CB8AC3E}">
        <p14:creationId xmlns:p14="http://schemas.microsoft.com/office/powerpoint/2010/main" val="35178669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31F53-6739-4D50-6B15-ECFD929550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F800D6-8A07-2508-150E-616685D043CB}"/>
              </a:ext>
            </a:extLst>
          </p:cNvPr>
          <p:cNvPicPr>
            <a:picLocks noChangeAspect="1"/>
          </p:cNvPicPr>
          <p:nvPr/>
        </p:nvPicPr>
        <p:blipFill>
          <a:blip r:embed="rId3"/>
          <a:stretch>
            <a:fillRect/>
          </a:stretch>
        </p:blipFill>
        <p:spPr>
          <a:xfrm>
            <a:off x="54060" y="1649611"/>
            <a:ext cx="5375276" cy="4613481"/>
          </a:xfrm>
          <a:prstGeom prst="rect">
            <a:avLst/>
          </a:prstGeom>
        </p:spPr>
      </p:pic>
      <p:pic>
        <p:nvPicPr>
          <p:cNvPr id="40962" name="Picture 1">
            <a:extLst>
              <a:ext uri="{FF2B5EF4-FFF2-40B4-BE49-F238E27FC236}">
                <a16:creationId xmlns:a16="http://schemas.microsoft.com/office/drawing/2014/main" id="{27ACDE62-9A1E-5772-0357-03B766E86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077"/>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1B5F0A87-4FAC-71DA-3F58-F1810E5696D0}"/>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A75BB0A2-82FF-31DF-1D25-654AD671A751}"/>
              </a:ext>
            </a:extLst>
          </p:cNvPr>
          <p:cNvSpPr>
            <a:spLocks noChangeArrowheads="1"/>
          </p:cNvSpPr>
          <p:nvPr/>
        </p:nvSpPr>
        <p:spPr bwMode="auto">
          <a:xfrm>
            <a:off x="1609516" y="249654"/>
            <a:ext cx="7673558"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FoxPlus Layout Overview</a:t>
            </a:r>
          </a:p>
        </p:txBody>
      </p:sp>
      <p:sp>
        <p:nvSpPr>
          <p:cNvPr id="40968" name="TextBox 3">
            <a:extLst>
              <a:ext uri="{FF2B5EF4-FFF2-40B4-BE49-F238E27FC236}">
                <a16:creationId xmlns:a16="http://schemas.microsoft.com/office/drawing/2014/main" id="{6126BD03-05EF-3D5F-B889-93E3E9455442}"/>
              </a:ext>
            </a:extLst>
          </p:cNvPr>
          <p:cNvSpPr txBox="1">
            <a:spLocks noChangeArrowheads="1"/>
          </p:cNvSpPr>
          <p:nvPr/>
        </p:nvSpPr>
        <p:spPr bwMode="auto">
          <a:xfrm>
            <a:off x="6293687" y="5979008"/>
            <a:ext cx="173454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a:t>ISISpace AntS</a:t>
            </a:r>
          </a:p>
        </p:txBody>
      </p:sp>
      <p:sp>
        <p:nvSpPr>
          <p:cNvPr id="40969" name="TextBox 4">
            <a:extLst>
              <a:ext uri="{FF2B5EF4-FFF2-40B4-BE49-F238E27FC236}">
                <a16:creationId xmlns:a16="http://schemas.microsoft.com/office/drawing/2014/main" id="{877AA874-264F-27CF-01A9-6F75904A20E1}"/>
              </a:ext>
            </a:extLst>
          </p:cNvPr>
          <p:cNvSpPr txBox="1">
            <a:spLocks noChangeArrowheads="1"/>
          </p:cNvSpPr>
          <p:nvPr/>
        </p:nvSpPr>
        <p:spPr bwMode="auto">
          <a:xfrm>
            <a:off x="6346644" y="5375421"/>
            <a:ext cx="3982815"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Battery Pack (PBP)</a:t>
            </a:r>
          </a:p>
        </p:txBody>
      </p:sp>
      <p:sp>
        <p:nvSpPr>
          <p:cNvPr id="40970" name="TextBox 5">
            <a:extLst>
              <a:ext uri="{FF2B5EF4-FFF2-40B4-BE49-F238E27FC236}">
                <a16:creationId xmlns:a16="http://schemas.microsoft.com/office/drawing/2014/main" id="{14C86A64-5192-2AFD-8C75-63B04E0B2A60}"/>
              </a:ext>
            </a:extLst>
          </p:cNvPr>
          <p:cNvSpPr txBox="1">
            <a:spLocks noChangeArrowheads="1"/>
          </p:cNvSpPr>
          <p:nvPr/>
        </p:nvSpPr>
        <p:spPr bwMode="auto">
          <a:xfrm>
            <a:off x="6337299" y="4819817"/>
            <a:ext cx="3834576"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FOX-ME-203 Mechanical Adapter</a:t>
            </a:r>
          </a:p>
        </p:txBody>
      </p:sp>
      <p:sp>
        <p:nvSpPr>
          <p:cNvPr id="40971" name="TextBox 6">
            <a:extLst>
              <a:ext uri="{FF2B5EF4-FFF2-40B4-BE49-F238E27FC236}">
                <a16:creationId xmlns:a16="http://schemas.microsoft.com/office/drawing/2014/main" id="{0163BB5F-FB9E-E90E-D4C0-AE37BB886ABF}"/>
              </a:ext>
            </a:extLst>
          </p:cNvPr>
          <p:cNvSpPr txBox="1">
            <a:spLocks noChangeArrowheads="1"/>
          </p:cNvSpPr>
          <p:nvPr/>
        </p:nvSpPr>
        <p:spPr bwMode="auto">
          <a:xfrm>
            <a:off x="6463797" y="4128996"/>
            <a:ext cx="745620"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RXTX</a:t>
            </a:r>
          </a:p>
        </p:txBody>
      </p:sp>
      <p:sp>
        <p:nvSpPr>
          <p:cNvPr id="40972" name="TextBox 7">
            <a:extLst>
              <a:ext uri="{FF2B5EF4-FFF2-40B4-BE49-F238E27FC236}">
                <a16:creationId xmlns:a16="http://schemas.microsoft.com/office/drawing/2014/main" id="{C800EFD2-8E21-E06F-D3F5-12D87A852245}"/>
              </a:ext>
            </a:extLst>
          </p:cNvPr>
          <p:cNvSpPr txBox="1">
            <a:spLocks noChangeArrowheads="1"/>
          </p:cNvSpPr>
          <p:nvPr/>
        </p:nvSpPr>
        <p:spPr bwMode="auto">
          <a:xfrm>
            <a:off x="6422510" y="3609157"/>
            <a:ext cx="585341"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ICR</a:t>
            </a:r>
          </a:p>
        </p:txBody>
      </p:sp>
      <p:sp>
        <p:nvSpPr>
          <p:cNvPr id="40973" name="TextBox 8">
            <a:extLst>
              <a:ext uri="{FF2B5EF4-FFF2-40B4-BE49-F238E27FC236}">
                <a16:creationId xmlns:a16="http://schemas.microsoft.com/office/drawing/2014/main" id="{BF356809-DFB0-FD74-932D-238DD4F2088E}"/>
              </a:ext>
            </a:extLst>
          </p:cNvPr>
          <p:cNvSpPr txBox="1">
            <a:spLocks noChangeArrowheads="1"/>
          </p:cNvSpPr>
          <p:nvPr/>
        </p:nvSpPr>
        <p:spPr bwMode="auto">
          <a:xfrm>
            <a:off x="6424956" y="3090112"/>
            <a:ext cx="736003"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LIHU</a:t>
            </a:r>
          </a:p>
        </p:txBody>
      </p:sp>
      <p:sp>
        <p:nvSpPr>
          <p:cNvPr id="40974" name="TextBox 9">
            <a:extLst>
              <a:ext uri="{FF2B5EF4-FFF2-40B4-BE49-F238E27FC236}">
                <a16:creationId xmlns:a16="http://schemas.microsoft.com/office/drawing/2014/main" id="{04D71699-D4F2-B842-AA8E-6B6FFFC54C7A}"/>
              </a:ext>
            </a:extLst>
          </p:cNvPr>
          <p:cNvSpPr txBox="1">
            <a:spLocks noChangeArrowheads="1"/>
          </p:cNvSpPr>
          <p:nvPr/>
        </p:nvSpPr>
        <p:spPr bwMode="auto">
          <a:xfrm>
            <a:off x="6337299" y="2019908"/>
            <a:ext cx="4241187"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Integration Unit (PIU)</a:t>
            </a:r>
          </a:p>
        </p:txBody>
      </p:sp>
      <p:sp>
        <p:nvSpPr>
          <p:cNvPr id="40975" name="TextBox 10">
            <a:extLst>
              <a:ext uri="{FF2B5EF4-FFF2-40B4-BE49-F238E27FC236}">
                <a16:creationId xmlns:a16="http://schemas.microsoft.com/office/drawing/2014/main" id="{E0671F31-E186-03C0-93FA-D84C0FEDF1CD}"/>
              </a:ext>
            </a:extLst>
          </p:cNvPr>
          <p:cNvSpPr txBox="1">
            <a:spLocks noChangeArrowheads="1"/>
          </p:cNvSpPr>
          <p:nvPr/>
        </p:nvSpPr>
        <p:spPr bwMode="auto">
          <a:xfrm>
            <a:off x="6202415" y="1500862"/>
            <a:ext cx="227763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1U Frame</a:t>
            </a:r>
          </a:p>
        </p:txBody>
      </p:sp>
      <p:sp>
        <p:nvSpPr>
          <p:cNvPr id="40977" name="TextBox 12">
            <a:extLst>
              <a:ext uri="{FF2B5EF4-FFF2-40B4-BE49-F238E27FC236}">
                <a16:creationId xmlns:a16="http://schemas.microsoft.com/office/drawing/2014/main" id="{A48F6AC5-4839-A1D2-E9B3-2531B8B786DD}"/>
              </a:ext>
            </a:extLst>
          </p:cNvPr>
          <p:cNvSpPr txBox="1">
            <a:spLocks noChangeArrowheads="1"/>
          </p:cNvSpPr>
          <p:nvPr/>
        </p:nvSpPr>
        <p:spPr bwMode="auto">
          <a:xfrm>
            <a:off x="6095206" y="2539722"/>
            <a:ext cx="4603440"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FOX-ME-204 Power Signal Adapter (PSA)</a:t>
            </a:r>
          </a:p>
        </p:txBody>
      </p:sp>
      <p:cxnSp>
        <p:nvCxnSpPr>
          <p:cNvPr id="15" name="Straight Arrow Connector 14">
            <a:extLst>
              <a:ext uri="{FF2B5EF4-FFF2-40B4-BE49-F238E27FC236}">
                <a16:creationId xmlns:a16="http://schemas.microsoft.com/office/drawing/2014/main" id="{128212EE-CD69-20AE-2933-191D8042E003}"/>
              </a:ext>
            </a:extLst>
          </p:cNvPr>
          <p:cNvCxnSpPr>
            <a:cxnSpLocks/>
            <a:stCxn id="40968" idx="1"/>
          </p:cNvCxnSpPr>
          <p:nvPr/>
        </p:nvCxnSpPr>
        <p:spPr bwMode="auto">
          <a:xfrm flipH="1" flipV="1">
            <a:off x="4539343" y="5789750"/>
            <a:ext cx="1754344" cy="378516"/>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C3AF02AD-E762-FD3D-1C3A-C379482F4656}"/>
              </a:ext>
            </a:extLst>
          </p:cNvPr>
          <p:cNvCxnSpPr>
            <a:cxnSpLocks/>
            <a:stCxn id="40969" idx="1"/>
          </p:cNvCxnSpPr>
          <p:nvPr/>
        </p:nvCxnSpPr>
        <p:spPr bwMode="auto">
          <a:xfrm flipH="1" flipV="1">
            <a:off x="4649182" y="4954710"/>
            <a:ext cx="1697462" cy="60996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DD5729AB-411D-CE0B-C61A-D438E9FA75CA}"/>
              </a:ext>
            </a:extLst>
          </p:cNvPr>
          <p:cNvCxnSpPr>
            <a:cxnSpLocks/>
            <a:stCxn id="40970" idx="1"/>
          </p:cNvCxnSpPr>
          <p:nvPr/>
        </p:nvCxnSpPr>
        <p:spPr bwMode="auto">
          <a:xfrm flipH="1" flipV="1">
            <a:off x="4539343" y="4370613"/>
            <a:ext cx="1797956" cy="63848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85B1B00C-2299-5877-255B-B19F3A6ED304}"/>
              </a:ext>
            </a:extLst>
          </p:cNvPr>
          <p:cNvCxnSpPr>
            <a:cxnSpLocks/>
            <a:stCxn id="40971" idx="1"/>
          </p:cNvCxnSpPr>
          <p:nvPr/>
        </p:nvCxnSpPr>
        <p:spPr bwMode="auto">
          <a:xfrm flipH="1" flipV="1">
            <a:off x="4223657" y="4128202"/>
            <a:ext cx="2240140" cy="1900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F1911127-90BD-CDD8-3CFC-C0D83C587CC2}"/>
              </a:ext>
            </a:extLst>
          </p:cNvPr>
          <p:cNvCxnSpPr>
            <a:cxnSpLocks/>
            <a:stCxn id="40972" idx="1"/>
          </p:cNvCxnSpPr>
          <p:nvPr/>
        </p:nvCxnSpPr>
        <p:spPr bwMode="auto">
          <a:xfrm flipH="1">
            <a:off x="4223657" y="3798415"/>
            <a:ext cx="2198853" cy="2102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FE9C99AF-1F74-9C36-8B64-ADFD767FB14A}"/>
              </a:ext>
            </a:extLst>
          </p:cNvPr>
          <p:cNvCxnSpPr>
            <a:cxnSpLocks/>
            <a:stCxn id="40973" idx="1"/>
          </p:cNvCxnSpPr>
          <p:nvPr/>
        </p:nvCxnSpPr>
        <p:spPr bwMode="auto">
          <a:xfrm flipH="1">
            <a:off x="4115852" y="3279370"/>
            <a:ext cx="2309104" cy="24441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3F47768E-E33F-3DF6-E4ED-EF17E60E2C25}"/>
              </a:ext>
            </a:extLst>
          </p:cNvPr>
          <p:cNvCxnSpPr>
            <a:cxnSpLocks/>
            <a:stCxn id="40977" idx="1"/>
          </p:cNvCxnSpPr>
          <p:nvPr/>
        </p:nvCxnSpPr>
        <p:spPr bwMode="auto">
          <a:xfrm flipH="1">
            <a:off x="3222171" y="2729005"/>
            <a:ext cx="2873035" cy="519045"/>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A759DAB7-2A8B-D759-64E1-2D27A7EAE8D4}"/>
              </a:ext>
            </a:extLst>
          </p:cNvPr>
          <p:cNvCxnSpPr>
            <a:cxnSpLocks/>
            <a:stCxn id="40974" idx="1"/>
          </p:cNvCxnSpPr>
          <p:nvPr/>
        </p:nvCxnSpPr>
        <p:spPr bwMode="auto">
          <a:xfrm flipH="1">
            <a:off x="4005943" y="2209166"/>
            <a:ext cx="2331356" cy="51983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4346" name="Straight Arrow Connector 14345">
            <a:extLst>
              <a:ext uri="{FF2B5EF4-FFF2-40B4-BE49-F238E27FC236}">
                <a16:creationId xmlns:a16="http://schemas.microsoft.com/office/drawing/2014/main" id="{3E53B563-F537-E546-9247-A6A7013359AE}"/>
              </a:ext>
            </a:extLst>
          </p:cNvPr>
          <p:cNvCxnSpPr>
            <a:cxnSpLocks/>
            <a:stCxn id="40975" idx="1"/>
          </p:cNvCxnSpPr>
          <p:nvPr/>
        </p:nvCxnSpPr>
        <p:spPr bwMode="auto">
          <a:xfrm flipH="1">
            <a:off x="5040086" y="1690120"/>
            <a:ext cx="1162329" cy="4604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pic>
        <p:nvPicPr>
          <p:cNvPr id="18" name="Picture 17">
            <a:extLst>
              <a:ext uri="{FF2B5EF4-FFF2-40B4-BE49-F238E27FC236}">
                <a16:creationId xmlns:a16="http://schemas.microsoft.com/office/drawing/2014/main" id="{6FA36D0D-1B54-AD00-99EE-D42B345B538B}"/>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48426470-34A9-3B7C-8BB7-AD5EEC41D0E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253732863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1BD7-1C2B-3D4F-9687-C8D71E346D32}"/>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B5DE2E9F-BDB5-A43F-8C4D-E64D23BC3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899F3A5A-F923-10C5-238B-6037363DAD37}"/>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0157CD8A-A90D-38C4-E172-F6C2E491773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Integration Challenges</a:t>
            </a:r>
          </a:p>
        </p:txBody>
      </p:sp>
      <p:sp>
        <p:nvSpPr>
          <p:cNvPr id="40989" name="Line 7">
            <a:extLst>
              <a:ext uri="{FF2B5EF4-FFF2-40B4-BE49-F238E27FC236}">
                <a16:creationId xmlns:a16="http://schemas.microsoft.com/office/drawing/2014/main" id="{03F569B8-DA8A-8C85-7084-4E7F13024935}"/>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4" name="Picture 3">
            <a:extLst>
              <a:ext uri="{FF2B5EF4-FFF2-40B4-BE49-F238E27FC236}">
                <a16:creationId xmlns:a16="http://schemas.microsoft.com/office/drawing/2014/main" id="{565F378C-4636-130F-941D-6B4C94651190}"/>
              </a:ext>
            </a:extLst>
          </p:cNvPr>
          <p:cNvPicPr>
            <a:picLocks noChangeAspect="1"/>
          </p:cNvPicPr>
          <p:nvPr/>
        </p:nvPicPr>
        <p:blipFill>
          <a:blip r:embed="rId4"/>
          <a:stretch>
            <a:fillRect/>
          </a:stretch>
        </p:blipFill>
        <p:spPr>
          <a:xfrm>
            <a:off x="58729" y="1765147"/>
            <a:ext cx="4934212" cy="4995582"/>
          </a:xfrm>
          <a:prstGeom prst="rect">
            <a:avLst/>
          </a:prstGeom>
        </p:spPr>
      </p:pic>
      <p:pic>
        <p:nvPicPr>
          <p:cNvPr id="11" name="Picture 10">
            <a:extLst>
              <a:ext uri="{FF2B5EF4-FFF2-40B4-BE49-F238E27FC236}">
                <a16:creationId xmlns:a16="http://schemas.microsoft.com/office/drawing/2014/main" id="{946759B4-A70A-0B01-24D6-9598433F2970}"/>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12" name="TextBox 11">
            <a:extLst>
              <a:ext uri="{FF2B5EF4-FFF2-40B4-BE49-F238E27FC236}">
                <a16:creationId xmlns:a16="http://schemas.microsoft.com/office/drawing/2014/main" id="{BBD2FE74-923D-F6A3-7056-CCFBF3E1EC7B}"/>
              </a:ext>
            </a:extLst>
          </p:cNvPr>
          <p:cNvSpPr txBox="1"/>
          <p:nvPr/>
        </p:nvSpPr>
        <p:spPr>
          <a:xfrm>
            <a:off x="5276850" y="1504950"/>
            <a:ext cx="66103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Non-symmetric ISISpace hole pattern (frame, PBP, and PIU) present an integration challenge with PCB’s built to FOX-ME-113</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1U volume constraints restrict options to move the pattern in the XY-plane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Adapter design challenged by proximity of holes; thru-holes or </a:t>
            </a:r>
            <a:r>
              <a:rPr lang="en-US" sz="2400" dirty="0" err="1"/>
              <a:t>keenserts</a:t>
            </a:r>
            <a:r>
              <a:rPr lang="en-US" sz="2400" dirty="0"/>
              <a:t> needed to facilitate mountain schema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PCB stack-up considerations needed to maximize available space</a:t>
            </a:r>
          </a:p>
        </p:txBody>
      </p:sp>
    </p:spTree>
    <p:extLst>
      <p:ext uri="{BB962C8B-B14F-4D97-AF65-F5344CB8AC3E}">
        <p14:creationId xmlns:p14="http://schemas.microsoft.com/office/powerpoint/2010/main" val="204310226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Picture 3"/>
          <p:cNvPicPr/>
          <p:nvPr/>
        </p:nvPicPr>
        <p:blipFill>
          <a:blip r:embed="rId2"/>
          <a:stretch/>
        </p:blipFill>
        <p:spPr>
          <a:xfrm>
            <a:off x="162370" y="4320"/>
            <a:ext cx="1521720" cy="1114920"/>
          </a:xfrm>
          <a:prstGeom prst="rect">
            <a:avLst/>
          </a:prstGeom>
          <a:ln w="0">
            <a:noFill/>
          </a:ln>
        </p:spPr>
      </p:pic>
      <p:sp>
        <p:nvSpPr>
          <p:cNvPr id="423" name="Straight Connector 7"/>
          <p:cNvSpPr/>
          <p:nvPr/>
        </p:nvSpPr>
        <p:spPr>
          <a:xfrm>
            <a:off x="0" y="1170720"/>
            <a:ext cx="10467000" cy="2520"/>
          </a:xfrm>
          <a:prstGeom prst="line">
            <a:avLst/>
          </a:prstGeom>
          <a:ln w="123825">
            <a:solidFill>
              <a:srgbClr val="0070C0"/>
            </a:solidFill>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Straight Connector 8"/>
          <p:cNvSpPr/>
          <p:nvPr/>
        </p:nvSpPr>
        <p:spPr>
          <a:xfrm>
            <a:off x="10554120" y="1173240"/>
            <a:ext cx="1589040" cy="360"/>
          </a:xfrm>
          <a:prstGeom prst="line">
            <a:avLst/>
          </a:prstGeom>
          <a:ln w="123825">
            <a:solidFill>
              <a:srgbClr val="0070C0"/>
            </a:solidFill>
            <a:prstDash val="sysDash"/>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5" name="Rectangle 2"/>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sp>
        <p:nvSpPr>
          <p:cNvPr id="427" name="TextBox 23"/>
          <p:cNvSpPr/>
          <p:nvPr/>
        </p:nvSpPr>
        <p:spPr>
          <a:xfrm>
            <a:off x="11579400" y="6396480"/>
            <a:ext cx="555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lang="en-US" spc="-1" dirty="0">
                <a:solidFill>
                  <a:prstClr val="black"/>
                </a:solidFill>
                <a:latin typeface="Arial"/>
              </a:rPr>
              <a:t>4</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pic>
        <p:nvPicPr>
          <p:cNvPr id="428" name="Picture 13"/>
          <p:cNvPicPr/>
          <p:nvPr/>
        </p:nvPicPr>
        <p:blipFill>
          <a:blip r:embed="rId3"/>
          <a:stretch/>
        </p:blipFill>
        <p:spPr>
          <a:xfrm>
            <a:off x="10554120" y="131040"/>
            <a:ext cx="1018080" cy="861480"/>
          </a:xfrm>
          <a:prstGeom prst="rect">
            <a:avLst/>
          </a:prstGeom>
          <a:ln w="0">
            <a:noFill/>
          </a:ln>
        </p:spPr>
      </p:pic>
      <p:pic>
        <p:nvPicPr>
          <p:cNvPr id="6" name="Picture 5">
            <a:extLst>
              <a:ext uri="{FF2B5EF4-FFF2-40B4-BE49-F238E27FC236}">
                <a16:creationId xmlns:a16="http://schemas.microsoft.com/office/drawing/2014/main" id="{28493136-E358-FD61-065E-CB17C86E1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786" y="1251033"/>
            <a:ext cx="4852516" cy="2752105"/>
          </a:xfrm>
          <a:prstGeom prst="rect">
            <a:avLst/>
          </a:prstGeom>
        </p:spPr>
      </p:pic>
      <p:sp>
        <p:nvSpPr>
          <p:cNvPr id="3" name="Rectangle 9">
            <a:extLst>
              <a:ext uri="{FF2B5EF4-FFF2-40B4-BE49-F238E27FC236}">
                <a16:creationId xmlns:a16="http://schemas.microsoft.com/office/drawing/2014/main" id="{043A930F-A8D3-245F-529F-95A4AEE4AAC7}"/>
              </a:ext>
            </a:extLst>
          </p:cNvPr>
          <p:cNvSpPr>
            <a:spLocks noChangeArrowheads="1"/>
          </p:cNvSpPr>
          <p:nvPr/>
        </p:nvSpPr>
        <p:spPr bwMode="auto">
          <a:xfrm>
            <a:off x="11395934" y="309052"/>
            <a:ext cx="77298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4" name="TextBox 3">
            <a:extLst>
              <a:ext uri="{FF2B5EF4-FFF2-40B4-BE49-F238E27FC236}">
                <a16:creationId xmlns:a16="http://schemas.microsoft.com/office/drawing/2014/main" id="{DBF0FE08-C52D-3FCE-9C23-1D1957233A15}"/>
              </a:ext>
            </a:extLst>
          </p:cNvPr>
          <p:cNvSpPr txBox="1"/>
          <p:nvPr/>
        </p:nvSpPr>
        <p:spPr>
          <a:xfrm>
            <a:off x="3475314" y="3522826"/>
            <a:ext cx="8024327"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0CC00"/>
                </a:solidFill>
              </a:rPr>
              <a:t>Mike Moore (K4MVM): System </a:t>
            </a:r>
          </a:p>
          <a:p>
            <a:pPr marL="342900" indent="-342900">
              <a:buFont typeface="Arial" panose="020B0604020202020204" pitchFamily="34" charset="0"/>
              <a:buChar char="•"/>
            </a:pPr>
            <a:r>
              <a:rPr lang="en-US" sz="2000" b="1" dirty="0">
                <a:solidFill>
                  <a:srgbClr val="00CC00"/>
                </a:solidFill>
              </a:rPr>
              <a:t>Andrew Robinson (KA4WDW): Mechanical</a:t>
            </a:r>
          </a:p>
          <a:p>
            <a:pPr marL="342900" indent="-342900">
              <a:buFont typeface="Arial" panose="020B0604020202020204" pitchFamily="34" charset="0"/>
              <a:buChar char="•"/>
            </a:pPr>
            <a:r>
              <a:rPr lang="en-US" sz="2000" b="1" dirty="0">
                <a:solidFill>
                  <a:srgbClr val="00CC00"/>
                </a:solidFill>
              </a:rPr>
              <a:t>Burns Fisher (WB1FJ): Software</a:t>
            </a:r>
          </a:p>
          <a:p>
            <a:pPr marL="342900" indent="-342900">
              <a:buFont typeface="Arial" panose="020B0604020202020204" pitchFamily="34" charset="0"/>
              <a:buChar char="•"/>
            </a:pPr>
            <a:r>
              <a:rPr lang="en-US" sz="2000" b="1" dirty="0">
                <a:solidFill>
                  <a:srgbClr val="00CC00"/>
                </a:solidFill>
              </a:rPr>
              <a:t>Leandra MacLennan (AF1R): EE / Interconnects</a:t>
            </a:r>
          </a:p>
          <a:p>
            <a:pPr marL="342900" indent="-342900">
              <a:buFont typeface="Arial" panose="020B0604020202020204" pitchFamily="34" charset="0"/>
              <a:buChar char="•"/>
            </a:pPr>
            <a:r>
              <a:rPr lang="en-US" sz="2000" b="1" dirty="0">
                <a:solidFill>
                  <a:srgbClr val="00CC00"/>
                </a:solidFill>
              </a:rPr>
              <a:t>Jim McCullers (WA4CWI): PSA Board</a:t>
            </a:r>
          </a:p>
          <a:p>
            <a:pPr marL="342900" indent="-342900">
              <a:buFont typeface="Arial" panose="020B0604020202020204" pitchFamily="34" charset="0"/>
              <a:buChar char="•"/>
            </a:pPr>
            <a:r>
              <a:rPr lang="en-US" sz="2000" b="1" dirty="0">
                <a:solidFill>
                  <a:srgbClr val="00CC00"/>
                </a:solidFill>
              </a:rPr>
              <a:t>Dave Hartrum (WA3YDC): ICR Board </a:t>
            </a:r>
          </a:p>
        </p:txBody>
      </p:sp>
    </p:spTree>
    <p:extLst>
      <p:ext uri="{BB962C8B-B14F-4D97-AF65-F5344CB8AC3E}">
        <p14:creationId xmlns:p14="http://schemas.microsoft.com/office/powerpoint/2010/main" val="7661223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010ED-3F8B-8310-AD5E-72CF00EC30F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25D570E-4667-D63C-485E-40B17A57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139D9A60-AD6C-77AD-CA14-F5BEE200236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310CECE-DE3B-0741-210B-9B52CFD8860D}"/>
              </a:ext>
            </a:extLst>
          </p:cNvPr>
          <p:cNvSpPr>
            <a:spLocks noChangeArrowheads="1"/>
          </p:cNvSpPr>
          <p:nvPr/>
        </p:nvSpPr>
        <p:spPr bwMode="auto">
          <a:xfrm>
            <a:off x="1624594" y="349958"/>
            <a:ext cx="7658479"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COA#1 – Adopt ISISpace Mounting </a:t>
            </a:r>
          </a:p>
        </p:txBody>
      </p:sp>
      <p:sp>
        <p:nvSpPr>
          <p:cNvPr id="40989" name="Line 7">
            <a:extLst>
              <a:ext uri="{FF2B5EF4-FFF2-40B4-BE49-F238E27FC236}">
                <a16:creationId xmlns:a16="http://schemas.microsoft.com/office/drawing/2014/main" id="{FE19C661-CDD8-6697-8F5F-9D60DB8FB09F}"/>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7B38E07-4844-5F51-CBD7-D199F568EAF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4" name="Picture 3">
            <a:extLst>
              <a:ext uri="{FF2B5EF4-FFF2-40B4-BE49-F238E27FC236}">
                <a16:creationId xmlns:a16="http://schemas.microsoft.com/office/drawing/2014/main" id="{B749BE95-777F-205F-71DD-40C85F5C7A28}"/>
              </a:ext>
            </a:extLst>
          </p:cNvPr>
          <p:cNvPicPr>
            <a:picLocks noChangeAspect="1"/>
          </p:cNvPicPr>
          <p:nvPr/>
        </p:nvPicPr>
        <p:blipFill>
          <a:blip r:embed="rId5"/>
          <a:stretch>
            <a:fillRect/>
          </a:stretch>
        </p:blipFill>
        <p:spPr>
          <a:xfrm>
            <a:off x="1755229" y="1170282"/>
            <a:ext cx="8681539" cy="4029562"/>
          </a:xfrm>
          <a:prstGeom prst="rect">
            <a:avLst/>
          </a:prstGeom>
        </p:spPr>
      </p:pic>
      <p:graphicFrame>
        <p:nvGraphicFramePr>
          <p:cNvPr id="12" name="Table 11">
            <a:extLst>
              <a:ext uri="{FF2B5EF4-FFF2-40B4-BE49-F238E27FC236}">
                <a16:creationId xmlns:a16="http://schemas.microsoft.com/office/drawing/2014/main" id="{82F850BA-9B02-202C-8F28-69665E846DE5}"/>
              </a:ext>
            </a:extLst>
          </p:cNvPr>
          <p:cNvGraphicFramePr>
            <a:graphicFrameLocks noGrp="1"/>
          </p:cNvGraphicFramePr>
          <p:nvPr/>
        </p:nvGraphicFramePr>
        <p:xfrm>
          <a:off x="3686627" y="5207202"/>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Easy mechanical integration</a:t>
                      </a:r>
                    </a:p>
                  </a:txBody>
                  <a:tcPr/>
                </a:tc>
                <a:tc>
                  <a:txBody>
                    <a:bodyPr/>
                    <a:lstStyle/>
                    <a:p>
                      <a:r>
                        <a:rPr lang="en-US" dirty="0"/>
                        <a:t>New boards need designed/made</a:t>
                      </a:r>
                    </a:p>
                  </a:txBody>
                  <a:tcPr/>
                </a:tc>
                <a:extLst>
                  <a:ext uri="{0D108BD9-81ED-4DB2-BD59-A6C34878D82A}">
                    <a16:rowId xmlns:a16="http://schemas.microsoft.com/office/drawing/2014/main" val="3629637754"/>
                  </a:ext>
                </a:extLst>
              </a:tr>
              <a:tr h="370840">
                <a:tc>
                  <a:txBody>
                    <a:bodyPr/>
                    <a:lstStyle/>
                    <a:p>
                      <a:r>
                        <a:rPr lang="en-US" dirty="0"/>
                        <a:t>Leverage ISISpace assembly</a:t>
                      </a:r>
                    </a:p>
                  </a:txBody>
                  <a:tcPr/>
                </a:tc>
                <a:tc>
                  <a:txBody>
                    <a:bodyPr/>
                    <a:lstStyle/>
                    <a:p>
                      <a:r>
                        <a:rPr lang="en-US" dirty="0"/>
                        <a:t>Incompatible design</a:t>
                      </a:r>
                    </a:p>
                  </a:txBody>
                  <a:tcPr/>
                </a:tc>
                <a:extLst>
                  <a:ext uri="{0D108BD9-81ED-4DB2-BD59-A6C34878D82A}">
                    <a16:rowId xmlns:a16="http://schemas.microsoft.com/office/drawing/2014/main" val="1719888657"/>
                  </a:ext>
                </a:extLst>
              </a:tr>
              <a:tr h="370840">
                <a:tc>
                  <a:txBody>
                    <a:bodyPr/>
                    <a:lstStyle/>
                    <a:p>
                      <a:r>
                        <a:rPr lang="en-US" dirty="0"/>
                        <a:t>Space efficient</a:t>
                      </a:r>
                    </a:p>
                  </a:txBody>
                  <a:tcPr/>
                </a:tc>
                <a:tc>
                  <a:txBody>
                    <a:bodyPr/>
                    <a:lstStyle/>
                    <a:p>
                      <a:r>
                        <a:rPr lang="en-US" dirty="0"/>
                        <a:t>New ICD</a:t>
                      </a:r>
                    </a:p>
                  </a:txBody>
                  <a:tcPr/>
                </a:tc>
                <a:extLst>
                  <a:ext uri="{0D108BD9-81ED-4DB2-BD59-A6C34878D82A}">
                    <a16:rowId xmlns:a16="http://schemas.microsoft.com/office/drawing/2014/main" val="3471168029"/>
                  </a:ext>
                </a:extLst>
              </a:tr>
            </a:tbl>
          </a:graphicData>
        </a:graphic>
      </p:graphicFrame>
      <p:pic>
        <p:nvPicPr>
          <p:cNvPr id="17" name="Picture 16">
            <a:extLst>
              <a:ext uri="{FF2B5EF4-FFF2-40B4-BE49-F238E27FC236}">
                <a16:creationId xmlns:a16="http://schemas.microsoft.com/office/drawing/2014/main" id="{BDBDD1FF-CFAB-1F2A-6A1D-5916CA7AA89C}"/>
              </a:ext>
            </a:extLst>
          </p:cNvPr>
          <p:cNvPicPr>
            <a:picLocks noChangeAspect="1"/>
          </p:cNvPicPr>
          <p:nvPr/>
        </p:nvPicPr>
        <p:blipFill>
          <a:blip r:embed="rId6"/>
          <a:stretch>
            <a:fillRect/>
          </a:stretch>
        </p:blipFill>
        <p:spPr>
          <a:xfrm>
            <a:off x="54428" y="4642690"/>
            <a:ext cx="2265173" cy="2163082"/>
          </a:xfrm>
          <a:prstGeom prst="rect">
            <a:avLst/>
          </a:prstGeom>
          <a:ln>
            <a:solidFill>
              <a:schemeClr val="tx1"/>
            </a:solidFill>
          </a:ln>
          <a:effectLst>
            <a:outerShdw blurRad="50800" dist="38100" dir="2700000" algn="tl" rotWithShape="0">
              <a:prstClr val="black">
                <a:alpha val="40000"/>
              </a:prstClr>
            </a:outerShdw>
          </a:effectLst>
        </p:spPr>
      </p:pic>
      <p:cxnSp>
        <p:nvCxnSpPr>
          <p:cNvPr id="19" name="Straight Arrow Connector 18">
            <a:extLst>
              <a:ext uri="{FF2B5EF4-FFF2-40B4-BE49-F238E27FC236}">
                <a16:creationId xmlns:a16="http://schemas.microsoft.com/office/drawing/2014/main" id="{D1867119-C9B5-C24D-1422-D34994070D6B}"/>
              </a:ext>
            </a:extLst>
          </p:cNvPr>
          <p:cNvCxnSpPr>
            <a:cxnSpLocks/>
          </p:cNvCxnSpPr>
          <p:nvPr/>
        </p:nvCxnSpPr>
        <p:spPr>
          <a:xfrm flipH="1" flipV="1">
            <a:off x="2480600" y="5850408"/>
            <a:ext cx="1111686" cy="289135"/>
          </a:xfrm>
          <a:prstGeom prst="straightConnector1">
            <a:avLst/>
          </a:prstGeom>
          <a:ln w="25400">
            <a:tailEnd type="triangle" w="lg" len="lg"/>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67947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99000-C50B-CE16-5532-C0BA757DC1C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A9FA2191-F286-1797-4B53-5B133828E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3CAD043E-AF6B-8EB8-0658-12490C5994C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34A3DE44-048F-BE20-B8BD-4F6F74D03501}"/>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COA#2 - Adapter Design</a:t>
            </a:r>
          </a:p>
        </p:txBody>
      </p:sp>
      <p:sp>
        <p:nvSpPr>
          <p:cNvPr id="40989" name="Line 7">
            <a:extLst>
              <a:ext uri="{FF2B5EF4-FFF2-40B4-BE49-F238E27FC236}">
                <a16:creationId xmlns:a16="http://schemas.microsoft.com/office/drawing/2014/main" id="{11908D9B-D65D-E251-545C-000331D10310}"/>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6858C7D-8A00-FB60-EF15-592CE00597E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 name="Picture 1">
            <a:extLst>
              <a:ext uri="{FF2B5EF4-FFF2-40B4-BE49-F238E27FC236}">
                <a16:creationId xmlns:a16="http://schemas.microsoft.com/office/drawing/2014/main" id="{60D84126-2FB3-A9A0-DF41-9C1A973BA0E5}"/>
              </a:ext>
            </a:extLst>
          </p:cNvPr>
          <p:cNvPicPr>
            <a:picLocks noChangeAspect="1"/>
          </p:cNvPicPr>
          <p:nvPr/>
        </p:nvPicPr>
        <p:blipFill>
          <a:blip r:embed="rId5"/>
          <a:stretch>
            <a:fillRect/>
          </a:stretch>
        </p:blipFill>
        <p:spPr>
          <a:xfrm>
            <a:off x="1963163" y="1521281"/>
            <a:ext cx="5973112" cy="3542595"/>
          </a:xfrm>
          <a:prstGeom prst="rect">
            <a:avLst/>
          </a:prstGeom>
        </p:spPr>
      </p:pic>
      <p:sp>
        <p:nvSpPr>
          <p:cNvPr id="3" name="TextBox 2">
            <a:extLst>
              <a:ext uri="{FF2B5EF4-FFF2-40B4-BE49-F238E27FC236}">
                <a16:creationId xmlns:a16="http://schemas.microsoft.com/office/drawing/2014/main" id="{8D5645C7-A244-EFFA-B1B3-1CC3AAC0C152}"/>
              </a:ext>
            </a:extLst>
          </p:cNvPr>
          <p:cNvSpPr txBox="1"/>
          <p:nvPr/>
        </p:nvSpPr>
        <p:spPr>
          <a:xfrm>
            <a:off x="1822182" y="1495983"/>
            <a:ext cx="1715534" cy="369332"/>
          </a:xfrm>
          <a:prstGeom prst="rect">
            <a:avLst/>
          </a:prstGeom>
          <a:noFill/>
        </p:spPr>
        <p:txBody>
          <a:bodyPr wrap="none" rtlCol="0">
            <a:spAutoFit/>
          </a:bodyPr>
          <a:lstStyle/>
          <a:p>
            <a:r>
              <a:rPr lang="en-US" dirty="0"/>
              <a:t>(8) M3 </a:t>
            </a:r>
            <a:r>
              <a:rPr lang="en-US" dirty="0" err="1"/>
              <a:t>Helicoils</a:t>
            </a:r>
            <a:endParaRPr lang="en-US" dirty="0"/>
          </a:p>
        </p:txBody>
      </p:sp>
      <p:sp>
        <p:nvSpPr>
          <p:cNvPr id="5" name="TextBox 4">
            <a:extLst>
              <a:ext uri="{FF2B5EF4-FFF2-40B4-BE49-F238E27FC236}">
                <a16:creationId xmlns:a16="http://schemas.microsoft.com/office/drawing/2014/main" id="{5EB27022-F4FB-1B7B-7AAA-3EC6C7E2111F}"/>
              </a:ext>
            </a:extLst>
          </p:cNvPr>
          <p:cNvSpPr txBox="1"/>
          <p:nvPr/>
        </p:nvSpPr>
        <p:spPr>
          <a:xfrm>
            <a:off x="9453545" y="6069466"/>
            <a:ext cx="1369477" cy="369332"/>
          </a:xfrm>
          <a:prstGeom prst="rect">
            <a:avLst/>
          </a:prstGeom>
          <a:noFill/>
        </p:spPr>
        <p:txBody>
          <a:bodyPr wrap="none" rtlCol="0">
            <a:spAutoFit/>
          </a:bodyPr>
          <a:lstStyle/>
          <a:p>
            <a:pPr algn="ctr"/>
            <a:r>
              <a:rPr lang="en-US" dirty="0"/>
              <a:t>¾-X Section</a:t>
            </a:r>
          </a:p>
        </p:txBody>
      </p:sp>
      <p:sp>
        <p:nvSpPr>
          <p:cNvPr id="6" name="Rectangle 5">
            <a:extLst>
              <a:ext uri="{FF2B5EF4-FFF2-40B4-BE49-F238E27FC236}">
                <a16:creationId xmlns:a16="http://schemas.microsoft.com/office/drawing/2014/main" id="{FE712205-3ADE-0BD6-9F65-46D231C0F2BB}"/>
              </a:ext>
            </a:extLst>
          </p:cNvPr>
          <p:cNvSpPr/>
          <p:nvPr/>
        </p:nvSpPr>
        <p:spPr>
          <a:xfrm>
            <a:off x="4591050" y="4261756"/>
            <a:ext cx="1171575" cy="80211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263635-03D4-54A3-4A27-45E33BF4A0B7}"/>
              </a:ext>
            </a:extLst>
          </p:cNvPr>
          <p:cNvSpPr txBox="1"/>
          <p:nvPr/>
        </p:nvSpPr>
        <p:spPr>
          <a:xfrm>
            <a:off x="8077256" y="1272157"/>
            <a:ext cx="3373836" cy="830997"/>
          </a:xfrm>
          <a:prstGeom prst="rect">
            <a:avLst/>
          </a:prstGeom>
          <a:noFill/>
        </p:spPr>
        <p:txBody>
          <a:bodyPr wrap="square" rtlCol="0">
            <a:spAutoFit/>
          </a:bodyPr>
          <a:lstStyle/>
          <a:p>
            <a:r>
              <a:rPr lang="en-US" sz="1600" dirty="0"/>
              <a:t>(4) GOLF/FOX-ME-113 hole pattern on top (mate with RXTX/ICR/IHU stack)</a:t>
            </a:r>
          </a:p>
        </p:txBody>
      </p:sp>
      <p:sp>
        <p:nvSpPr>
          <p:cNvPr id="10" name="TextBox 9">
            <a:extLst>
              <a:ext uri="{FF2B5EF4-FFF2-40B4-BE49-F238E27FC236}">
                <a16:creationId xmlns:a16="http://schemas.microsoft.com/office/drawing/2014/main" id="{DB6B28B8-AAE3-CF7B-F5CB-CC558F821864}"/>
              </a:ext>
            </a:extLst>
          </p:cNvPr>
          <p:cNvSpPr txBox="1"/>
          <p:nvPr/>
        </p:nvSpPr>
        <p:spPr>
          <a:xfrm>
            <a:off x="23611" y="4359127"/>
            <a:ext cx="3115648" cy="646331"/>
          </a:xfrm>
          <a:prstGeom prst="rect">
            <a:avLst/>
          </a:prstGeom>
          <a:noFill/>
        </p:spPr>
        <p:txBody>
          <a:bodyPr wrap="square" rtlCol="0">
            <a:spAutoFit/>
          </a:bodyPr>
          <a:lstStyle/>
          <a:p>
            <a:r>
              <a:rPr lang="en-US" dirty="0"/>
              <a:t>(4) ISISpace hole pattern on bottom (mate with battery)</a:t>
            </a:r>
          </a:p>
        </p:txBody>
      </p:sp>
      <p:cxnSp>
        <p:nvCxnSpPr>
          <p:cNvPr id="13" name="Straight Arrow Connector 12">
            <a:extLst>
              <a:ext uri="{FF2B5EF4-FFF2-40B4-BE49-F238E27FC236}">
                <a16:creationId xmlns:a16="http://schemas.microsoft.com/office/drawing/2014/main" id="{D27161AF-DF64-727A-B29F-A927A20F9583}"/>
              </a:ext>
            </a:extLst>
          </p:cNvPr>
          <p:cNvCxnSpPr>
            <a:cxnSpLocks/>
            <a:stCxn id="10" idx="0"/>
          </p:cNvCxnSpPr>
          <p:nvPr/>
        </p:nvCxnSpPr>
        <p:spPr>
          <a:xfrm flipV="1">
            <a:off x="1581435" y="3979335"/>
            <a:ext cx="661022" cy="37979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6C9D28-B16F-F4E6-FFB9-E3AFBC730C88}"/>
              </a:ext>
            </a:extLst>
          </p:cNvPr>
          <p:cNvCxnSpPr>
            <a:cxnSpLocks/>
          </p:cNvCxnSpPr>
          <p:nvPr/>
        </p:nvCxnSpPr>
        <p:spPr>
          <a:xfrm>
            <a:off x="2867747" y="4671193"/>
            <a:ext cx="1537693" cy="2638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1066CEC-6ADA-7269-6EEA-F73E9F07E395}"/>
              </a:ext>
            </a:extLst>
          </p:cNvPr>
          <p:cNvCxnSpPr>
            <a:cxnSpLocks/>
            <a:stCxn id="9" idx="1"/>
          </p:cNvCxnSpPr>
          <p:nvPr/>
        </p:nvCxnSpPr>
        <p:spPr>
          <a:xfrm flipH="1">
            <a:off x="4828467" y="1687656"/>
            <a:ext cx="3248789" cy="15192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5074AB7-EB7D-A3DE-819C-51160EF7AF4F}"/>
              </a:ext>
            </a:extLst>
          </p:cNvPr>
          <p:cNvCxnSpPr>
            <a:cxnSpLocks/>
            <a:stCxn id="9" idx="1"/>
          </p:cNvCxnSpPr>
          <p:nvPr/>
        </p:nvCxnSpPr>
        <p:spPr>
          <a:xfrm flipH="1">
            <a:off x="7522029" y="1687656"/>
            <a:ext cx="555227" cy="106643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66A02FE-A15E-49C0-C234-8D73437EA596}"/>
              </a:ext>
            </a:extLst>
          </p:cNvPr>
          <p:cNvCxnSpPr>
            <a:cxnSpLocks/>
            <a:stCxn id="3" idx="3"/>
          </p:cNvCxnSpPr>
          <p:nvPr/>
        </p:nvCxnSpPr>
        <p:spPr>
          <a:xfrm>
            <a:off x="3537716" y="1680649"/>
            <a:ext cx="1053334" cy="158929"/>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83A70AD-81AC-ABD1-6444-69E415AB35A4}"/>
              </a:ext>
            </a:extLst>
          </p:cNvPr>
          <p:cNvSpPr txBox="1"/>
          <p:nvPr/>
        </p:nvSpPr>
        <p:spPr>
          <a:xfrm>
            <a:off x="9268953" y="2779005"/>
            <a:ext cx="2182139" cy="830997"/>
          </a:xfrm>
          <a:prstGeom prst="rect">
            <a:avLst/>
          </a:prstGeom>
          <a:noFill/>
        </p:spPr>
        <p:txBody>
          <a:bodyPr wrap="square" rtlCol="0">
            <a:spAutoFit/>
          </a:bodyPr>
          <a:lstStyle/>
          <a:p>
            <a:r>
              <a:rPr lang="en-US" sz="1600" dirty="0"/>
              <a:t>Minimal difference between hole patterns makes this challenging</a:t>
            </a:r>
          </a:p>
        </p:txBody>
      </p:sp>
      <p:pic>
        <p:nvPicPr>
          <p:cNvPr id="21" name="Picture 20">
            <a:extLst>
              <a:ext uri="{FF2B5EF4-FFF2-40B4-BE49-F238E27FC236}">
                <a16:creationId xmlns:a16="http://schemas.microsoft.com/office/drawing/2014/main" id="{8C43F559-C831-4442-FD53-907ABB7CF0AA}"/>
              </a:ext>
            </a:extLst>
          </p:cNvPr>
          <p:cNvPicPr>
            <a:picLocks noChangeAspect="1"/>
          </p:cNvPicPr>
          <p:nvPr/>
        </p:nvPicPr>
        <p:blipFill>
          <a:blip r:embed="rId6"/>
          <a:stretch>
            <a:fillRect/>
          </a:stretch>
        </p:blipFill>
        <p:spPr>
          <a:xfrm>
            <a:off x="8558877" y="3979335"/>
            <a:ext cx="3158813" cy="2090131"/>
          </a:xfrm>
          <a:prstGeom prst="rect">
            <a:avLst/>
          </a:prstGeom>
          <a:ln w="19050">
            <a:solidFill>
              <a:schemeClr val="tx1"/>
            </a:solidFill>
            <a:prstDash val="dash"/>
          </a:ln>
        </p:spPr>
      </p:pic>
      <p:sp>
        <p:nvSpPr>
          <p:cNvPr id="22" name="Arrow: Down 21">
            <a:extLst>
              <a:ext uri="{FF2B5EF4-FFF2-40B4-BE49-F238E27FC236}">
                <a16:creationId xmlns:a16="http://schemas.microsoft.com/office/drawing/2014/main" id="{815685CA-A26A-5F53-523C-28C34726D284}"/>
              </a:ext>
            </a:extLst>
          </p:cNvPr>
          <p:cNvSpPr/>
          <p:nvPr/>
        </p:nvSpPr>
        <p:spPr>
          <a:xfrm>
            <a:off x="10103494" y="3610002"/>
            <a:ext cx="346164" cy="7752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CF7E0A0-131E-9FE4-2469-78F737A0F3E2}"/>
              </a:ext>
            </a:extLst>
          </p:cNvPr>
          <p:cNvGraphicFramePr>
            <a:graphicFrameLocks noGrp="1"/>
          </p:cNvGraphicFramePr>
          <p:nvPr/>
        </p:nvGraphicFramePr>
        <p:xfrm>
          <a:off x="55352" y="5317524"/>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Uses existing LTM design/boards</a:t>
                      </a:r>
                    </a:p>
                  </a:txBody>
                  <a:tcPr/>
                </a:tc>
                <a:tc>
                  <a:txBody>
                    <a:bodyPr/>
                    <a:lstStyle/>
                    <a:p>
                      <a:r>
                        <a:rPr lang="en-US" dirty="0"/>
                        <a:t>Complicated integration</a:t>
                      </a:r>
                    </a:p>
                  </a:txBody>
                  <a:tcPr/>
                </a:tc>
                <a:extLst>
                  <a:ext uri="{0D108BD9-81ED-4DB2-BD59-A6C34878D82A}">
                    <a16:rowId xmlns:a16="http://schemas.microsoft.com/office/drawing/2014/main" val="3629637754"/>
                  </a:ext>
                </a:extLst>
              </a:tr>
              <a:tr h="370840">
                <a:tc>
                  <a:txBody>
                    <a:bodyPr/>
                    <a:lstStyle/>
                    <a:p>
                      <a:endParaRPr lang="en-US" dirty="0"/>
                    </a:p>
                  </a:txBody>
                  <a:tcPr/>
                </a:tc>
                <a:tc>
                  <a:txBody>
                    <a:bodyPr/>
                    <a:lstStyle/>
                    <a:p>
                      <a:r>
                        <a:rPr lang="en-US" dirty="0"/>
                        <a:t>Less space for PCBs</a:t>
                      </a:r>
                    </a:p>
                  </a:txBody>
                  <a:tcPr/>
                </a:tc>
                <a:extLst>
                  <a:ext uri="{0D108BD9-81ED-4DB2-BD59-A6C34878D82A}">
                    <a16:rowId xmlns:a16="http://schemas.microsoft.com/office/drawing/2014/main" val="1719888657"/>
                  </a:ext>
                </a:extLst>
              </a:tr>
              <a:tr h="370840">
                <a:tc>
                  <a:txBody>
                    <a:bodyPr/>
                    <a:lstStyle/>
                    <a:p>
                      <a:endParaRPr lang="en-US" dirty="0"/>
                    </a:p>
                  </a:txBody>
                  <a:tcPr/>
                </a:tc>
                <a:tc>
                  <a:txBody>
                    <a:bodyPr/>
                    <a:lstStyle/>
                    <a:p>
                      <a:r>
                        <a:rPr lang="en-US" dirty="0"/>
                        <a:t>Shock/vibe risk</a:t>
                      </a:r>
                    </a:p>
                  </a:txBody>
                  <a:tcPr/>
                </a:tc>
                <a:extLst>
                  <a:ext uri="{0D108BD9-81ED-4DB2-BD59-A6C34878D82A}">
                    <a16:rowId xmlns:a16="http://schemas.microsoft.com/office/drawing/2014/main" val="3471168029"/>
                  </a:ext>
                </a:extLst>
              </a:tr>
            </a:tbl>
          </a:graphicData>
        </a:graphic>
      </p:graphicFrame>
      <p:sp>
        <p:nvSpPr>
          <p:cNvPr id="25" name="Arrow: Right 24">
            <a:extLst>
              <a:ext uri="{FF2B5EF4-FFF2-40B4-BE49-F238E27FC236}">
                <a16:creationId xmlns:a16="http://schemas.microsoft.com/office/drawing/2014/main" id="{4A370A64-EFA6-5376-6019-ED86C22BF57C}"/>
              </a:ext>
            </a:extLst>
          </p:cNvPr>
          <p:cNvSpPr/>
          <p:nvPr/>
        </p:nvSpPr>
        <p:spPr>
          <a:xfrm>
            <a:off x="5976021" y="4549620"/>
            <a:ext cx="2300459" cy="205227"/>
          </a:xfrm>
          <a:prstGeom prst="rightArrow">
            <a:avLst/>
          </a:prstGeom>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653E83-F855-060A-8DC7-69E02FFC0A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5263" b="95113" l="7667" r="94333">
                        <a14:foregroundMark x1="7667" y1="62782" x2="7667" y2="62782"/>
                        <a14:foregroundMark x1="31333" y1="91353" x2="31333" y2="91353"/>
                        <a14:foregroundMark x1="32667" y1="95113" x2="32667" y2="95113"/>
                        <a14:foregroundMark x1="91667" y1="9023" x2="91667" y2="9023"/>
                        <a14:foregroundMark x1="94333" y1="5263" x2="94333" y2="5263"/>
                        <a14:backgroundMark x1="92000" y1="9398" x2="92000" y2="9398"/>
                        <a14:backgroundMark x1="91667" y1="9774" x2="91667" y2="9774"/>
                      </a14:backgroundRemoval>
                    </a14:imgEffect>
                  </a14:imgLayer>
                </a14:imgProps>
              </a:ext>
              <a:ext uri="{28A0092B-C50C-407E-A947-70E740481C1C}">
                <a14:useLocalDpi xmlns:a14="http://schemas.microsoft.com/office/drawing/2010/main" val="0"/>
              </a:ext>
            </a:extLst>
          </a:blip>
          <a:stretch>
            <a:fillRect/>
          </a:stretch>
        </p:blipFill>
        <p:spPr>
          <a:xfrm>
            <a:off x="6219825" y="164090"/>
            <a:ext cx="644796" cy="571719"/>
          </a:xfrm>
          <a:prstGeom prst="rect">
            <a:avLst/>
          </a:prstGeom>
        </p:spPr>
      </p:pic>
    </p:spTree>
    <p:extLst>
      <p:ext uri="{BB962C8B-B14F-4D97-AF65-F5344CB8AC3E}">
        <p14:creationId xmlns:p14="http://schemas.microsoft.com/office/powerpoint/2010/main" val="279399879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F9D39-5B12-5D89-5E0E-1F9093C946E8}"/>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FD942B6E-B658-0A89-1652-150141D4A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E977498C-AC6F-7AA5-D622-687659BA281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D7A99C1-6A55-44C5-1DAD-B7507DAE38C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BF7FF10D-DB2B-6488-FF9F-F848BD7FC6F4}"/>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6084DBA-5A43-5BA7-2A28-4770D7D3011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8" name="Picture 7">
            <a:extLst>
              <a:ext uri="{FF2B5EF4-FFF2-40B4-BE49-F238E27FC236}">
                <a16:creationId xmlns:a16="http://schemas.microsoft.com/office/drawing/2014/main" id="{FD76987D-22FA-E709-D743-65F79BB5E39E}"/>
              </a:ext>
            </a:extLst>
          </p:cNvPr>
          <p:cNvPicPr>
            <a:picLocks noChangeAspect="1"/>
          </p:cNvPicPr>
          <p:nvPr/>
        </p:nvPicPr>
        <p:blipFill>
          <a:blip r:embed="rId5"/>
          <a:srcRect l="5594" r="3550"/>
          <a:stretch>
            <a:fillRect/>
          </a:stretch>
        </p:blipFill>
        <p:spPr>
          <a:xfrm>
            <a:off x="68824" y="2872709"/>
            <a:ext cx="2965451" cy="2425187"/>
          </a:xfrm>
          <a:prstGeom prst="rect">
            <a:avLst/>
          </a:prstGeom>
        </p:spPr>
      </p:pic>
      <p:pic>
        <p:nvPicPr>
          <p:cNvPr id="19" name="Picture 18">
            <a:extLst>
              <a:ext uri="{FF2B5EF4-FFF2-40B4-BE49-F238E27FC236}">
                <a16:creationId xmlns:a16="http://schemas.microsoft.com/office/drawing/2014/main" id="{0CC44ADA-2342-F05F-B1C0-A78963492213}"/>
              </a:ext>
            </a:extLst>
          </p:cNvPr>
          <p:cNvPicPr>
            <a:picLocks noChangeAspect="1"/>
          </p:cNvPicPr>
          <p:nvPr/>
        </p:nvPicPr>
        <p:blipFill>
          <a:blip r:embed="rId6"/>
          <a:srcRect l="2737" r="2239"/>
          <a:stretch>
            <a:fillRect/>
          </a:stretch>
        </p:blipFill>
        <p:spPr>
          <a:xfrm>
            <a:off x="3138740" y="3215120"/>
            <a:ext cx="2832101" cy="2071890"/>
          </a:xfrm>
          <a:prstGeom prst="rect">
            <a:avLst/>
          </a:prstGeom>
        </p:spPr>
      </p:pic>
      <p:pic>
        <p:nvPicPr>
          <p:cNvPr id="23" name="Picture 22">
            <a:extLst>
              <a:ext uri="{FF2B5EF4-FFF2-40B4-BE49-F238E27FC236}">
                <a16:creationId xmlns:a16="http://schemas.microsoft.com/office/drawing/2014/main" id="{8F289A9C-07D9-BCE8-88E1-44DD0A076BB6}"/>
              </a:ext>
            </a:extLst>
          </p:cNvPr>
          <p:cNvPicPr>
            <a:picLocks noChangeAspect="1"/>
          </p:cNvPicPr>
          <p:nvPr/>
        </p:nvPicPr>
        <p:blipFill>
          <a:blip r:embed="rId7"/>
          <a:srcRect l="3340" r="1806"/>
          <a:stretch>
            <a:fillRect/>
          </a:stretch>
        </p:blipFill>
        <p:spPr>
          <a:xfrm>
            <a:off x="6075307" y="2476195"/>
            <a:ext cx="2965450" cy="2821701"/>
          </a:xfrm>
          <a:prstGeom prst="rect">
            <a:avLst/>
          </a:prstGeom>
        </p:spPr>
      </p:pic>
      <p:pic>
        <p:nvPicPr>
          <p:cNvPr id="30" name="Picture 29">
            <a:extLst>
              <a:ext uri="{FF2B5EF4-FFF2-40B4-BE49-F238E27FC236}">
                <a16:creationId xmlns:a16="http://schemas.microsoft.com/office/drawing/2014/main" id="{CE87082F-F4F6-478A-736D-0FF0F6DEC1A6}"/>
              </a:ext>
            </a:extLst>
          </p:cNvPr>
          <p:cNvPicPr>
            <a:picLocks noChangeAspect="1"/>
          </p:cNvPicPr>
          <p:nvPr/>
        </p:nvPicPr>
        <p:blipFill>
          <a:blip r:embed="rId8"/>
          <a:stretch>
            <a:fillRect/>
          </a:stretch>
        </p:blipFill>
        <p:spPr>
          <a:xfrm>
            <a:off x="9230818" y="2366894"/>
            <a:ext cx="2902453" cy="2931002"/>
          </a:xfrm>
          <a:prstGeom prst="rect">
            <a:avLst/>
          </a:prstGeom>
        </p:spPr>
      </p:pic>
    </p:spTree>
    <p:extLst>
      <p:ext uri="{BB962C8B-B14F-4D97-AF65-F5344CB8AC3E}">
        <p14:creationId xmlns:p14="http://schemas.microsoft.com/office/powerpoint/2010/main" val="196940705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7FAB-F2E2-0A14-A5A5-63974FC4C39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1F95AB68-5D32-84A8-99FE-3DA23E43A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5C2D359D-94B0-0F62-1808-A29E15AC00D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FA3E09F6-9F47-0F7B-36B6-E40B5AC53D1E}"/>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65F1F626-3B1B-95FA-91A0-25CE0BD3AA02}"/>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038D1E30-F213-AEC5-B41D-EEFA4D7C170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8" name="Picture 27">
            <a:extLst>
              <a:ext uri="{FF2B5EF4-FFF2-40B4-BE49-F238E27FC236}">
                <a16:creationId xmlns:a16="http://schemas.microsoft.com/office/drawing/2014/main" id="{700AD3CD-2E67-F494-BDAD-B7356CFD630B}"/>
              </a:ext>
            </a:extLst>
          </p:cNvPr>
          <p:cNvPicPr>
            <a:picLocks noChangeAspect="1"/>
          </p:cNvPicPr>
          <p:nvPr/>
        </p:nvPicPr>
        <p:blipFill>
          <a:blip r:embed="rId5"/>
          <a:stretch>
            <a:fillRect/>
          </a:stretch>
        </p:blipFill>
        <p:spPr>
          <a:xfrm>
            <a:off x="0" y="1405575"/>
            <a:ext cx="4837054" cy="5230249"/>
          </a:xfrm>
          <a:prstGeom prst="rect">
            <a:avLst/>
          </a:prstGeom>
        </p:spPr>
      </p:pic>
      <p:pic>
        <p:nvPicPr>
          <p:cNvPr id="3" name="Picture 2">
            <a:extLst>
              <a:ext uri="{FF2B5EF4-FFF2-40B4-BE49-F238E27FC236}">
                <a16:creationId xmlns:a16="http://schemas.microsoft.com/office/drawing/2014/main" id="{90B1EAAB-4E4D-0120-15B1-4C8BF0DAE6FE}"/>
              </a:ext>
            </a:extLst>
          </p:cNvPr>
          <p:cNvPicPr>
            <a:picLocks noChangeAspect="1"/>
          </p:cNvPicPr>
          <p:nvPr/>
        </p:nvPicPr>
        <p:blipFill>
          <a:blip r:embed="rId6"/>
          <a:stretch>
            <a:fillRect/>
          </a:stretch>
        </p:blipFill>
        <p:spPr>
          <a:xfrm>
            <a:off x="5026392" y="1461695"/>
            <a:ext cx="6945868" cy="511800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360395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5CF4-3122-9857-0970-94B2912E152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4EFC74A-F575-B76E-EA9A-DD3ED885E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04BC464D-B509-6EE1-1586-07011EBB7FA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CDCF736D-89FD-B665-A784-66F6D3E3C869}"/>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Power Signal Adapter</a:t>
            </a:r>
          </a:p>
        </p:txBody>
      </p:sp>
      <p:sp>
        <p:nvSpPr>
          <p:cNvPr id="40989" name="Line 7">
            <a:extLst>
              <a:ext uri="{FF2B5EF4-FFF2-40B4-BE49-F238E27FC236}">
                <a16:creationId xmlns:a16="http://schemas.microsoft.com/office/drawing/2014/main" id="{8A3A3361-168D-5E80-945E-38D71000AD8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889035CE-2F27-D276-8B3B-3ADA4602ECA5}"/>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7" name="TextBox 26">
            <a:extLst>
              <a:ext uri="{FF2B5EF4-FFF2-40B4-BE49-F238E27FC236}">
                <a16:creationId xmlns:a16="http://schemas.microsoft.com/office/drawing/2014/main" id="{78E216D2-4604-3C3E-E8FD-825B6D565703}"/>
              </a:ext>
            </a:extLst>
          </p:cNvPr>
          <p:cNvSpPr txBox="1"/>
          <p:nvPr/>
        </p:nvSpPr>
        <p:spPr>
          <a:xfrm>
            <a:off x="7106782" y="2537974"/>
            <a:ext cx="34163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GOLF/FOX-ME-113 Bolt  Hole Pattern</a:t>
            </a:r>
          </a:p>
        </p:txBody>
      </p:sp>
      <p:pic>
        <p:nvPicPr>
          <p:cNvPr id="39" name="Picture 38">
            <a:extLst>
              <a:ext uri="{FF2B5EF4-FFF2-40B4-BE49-F238E27FC236}">
                <a16:creationId xmlns:a16="http://schemas.microsoft.com/office/drawing/2014/main" id="{83AC1ED6-645B-FBBA-10D9-5DA4B185770A}"/>
              </a:ext>
            </a:extLst>
          </p:cNvPr>
          <p:cNvPicPr>
            <a:picLocks noChangeAspect="1"/>
          </p:cNvPicPr>
          <p:nvPr/>
        </p:nvPicPr>
        <p:blipFill>
          <a:blip r:embed="rId5"/>
          <a:stretch>
            <a:fillRect/>
          </a:stretch>
        </p:blipFill>
        <p:spPr>
          <a:xfrm>
            <a:off x="527118" y="1700639"/>
            <a:ext cx="5274100" cy="2220391"/>
          </a:xfrm>
          <a:prstGeom prst="rect">
            <a:avLst/>
          </a:prstGeom>
        </p:spPr>
      </p:pic>
      <p:sp>
        <p:nvSpPr>
          <p:cNvPr id="33" name="TextBox 32">
            <a:extLst>
              <a:ext uri="{FF2B5EF4-FFF2-40B4-BE49-F238E27FC236}">
                <a16:creationId xmlns:a16="http://schemas.microsoft.com/office/drawing/2014/main" id="{F4C76BFC-CAE9-9B4C-09FC-583B7B3B8D61}"/>
              </a:ext>
            </a:extLst>
          </p:cNvPr>
          <p:cNvSpPr txBox="1"/>
          <p:nvPr/>
        </p:nvSpPr>
        <p:spPr>
          <a:xfrm rot="20414233">
            <a:off x="2704353" y="2620692"/>
            <a:ext cx="650563" cy="461665"/>
          </a:xfrm>
          <a:prstGeom prst="rect">
            <a:avLst/>
          </a:prstGeom>
          <a:noFill/>
        </p:spPr>
        <p:txBody>
          <a:bodyPr wrap="none" rtlCol="0">
            <a:spAutoFit/>
          </a:bodyPr>
          <a:lstStyle/>
          <a:p>
            <a:r>
              <a:rPr lang="en-US" sz="2400" dirty="0"/>
              <a:t>Top</a:t>
            </a:r>
          </a:p>
        </p:txBody>
      </p:sp>
      <p:pic>
        <p:nvPicPr>
          <p:cNvPr id="41" name="Picture 40">
            <a:extLst>
              <a:ext uri="{FF2B5EF4-FFF2-40B4-BE49-F238E27FC236}">
                <a16:creationId xmlns:a16="http://schemas.microsoft.com/office/drawing/2014/main" id="{BC32D4A0-4FB8-130F-760B-CD184D4E54DB}"/>
              </a:ext>
            </a:extLst>
          </p:cNvPr>
          <p:cNvPicPr>
            <a:picLocks noChangeAspect="1"/>
          </p:cNvPicPr>
          <p:nvPr/>
        </p:nvPicPr>
        <p:blipFill>
          <a:blip r:embed="rId6"/>
          <a:stretch>
            <a:fillRect/>
          </a:stretch>
        </p:blipFill>
        <p:spPr>
          <a:xfrm>
            <a:off x="776974" y="4328592"/>
            <a:ext cx="5273668" cy="2232994"/>
          </a:xfrm>
          <a:prstGeom prst="rect">
            <a:avLst/>
          </a:prstGeom>
        </p:spPr>
      </p:pic>
      <p:sp>
        <p:nvSpPr>
          <p:cNvPr id="24" name="TextBox 23">
            <a:extLst>
              <a:ext uri="{FF2B5EF4-FFF2-40B4-BE49-F238E27FC236}">
                <a16:creationId xmlns:a16="http://schemas.microsoft.com/office/drawing/2014/main" id="{669F6D39-8574-F6C0-3B61-E6D0C466D60F}"/>
              </a:ext>
            </a:extLst>
          </p:cNvPr>
          <p:cNvSpPr txBox="1"/>
          <p:nvPr/>
        </p:nvSpPr>
        <p:spPr>
          <a:xfrm>
            <a:off x="144265" y="6462619"/>
            <a:ext cx="27559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err="1"/>
              <a:t>Samtec</a:t>
            </a:r>
            <a:r>
              <a:rPr lang="en-US" sz="1600" dirty="0"/>
              <a:t> QSH-030-01-L-D-A</a:t>
            </a:r>
          </a:p>
        </p:txBody>
      </p:sp>
      <p:sp>
        <p:nvSpPr>
          <p:cNvPr id="34" name="TextBox 33">
            <a:extLst>
              <a:ext uri="{FF2B5EF4-FFF2-40B4-BE49-F238E27FC236}">
                <a16:creationId xmlns:a16="http://schemas.microsoft.com/office/drawing/2014/main" id="{324E03AE-484A-53F7-F547-FF4EE06F7913}"/>
              </a:ext>
            </a:extLst>
          </p:cNvPr>
          <p:cNvSpPr txBox="1"/>
          <p:nvPr/>
        </p:nvSpPr>
        <p:spPr>
          <a:xfrm rot="321505">
            <a:off x="2919163" y="5350641"/>
            <a:ext cx="1170641" cy="461665"/>
          </a:xfrm>
          <a:prstGeom prst="rect">
            <a:avLst/>
          </a:prstGeom>
          <a:noFill/>
        </p:spPr>
        <p:txBody>
          <a:bodyPr wrap="none" rtlCol="0">
            <a:spAutoFit/>
          </a:bodyPr>
          <a:lstStyle/>
          <a:p>
            <a:r>
              <a:rPr lang="en-US" sz="2400" dirty="0"/>
              <a:t>Bottom</a:t>
            </a:r>
          </a:p>
        </p:txBody>
      </p:sp>
      <p:cxnSp>
        <p:nvCxnSpPr>
          <p:cNvPr id="26" name="Straight Arrow Connector 25">
            <a:extLst>
              <a:ext uri="{FF2B5EF4-FFF2-40B4-BE49-F238E27FC236}">
                <a16:creationId xmlns:a16="http://schemas.microsoft.com/office/drawing/2014/main" id="{8EC25CB7-8B40-7B27-BF12-DF72DA720F02}"/>
              </a:ext>
            </a:extLst>
          </p:cNvPr>
          <p:cNvCxnSpPr>
            <a:cxnSpLocks/>
            <a:stCxn id="24" idx="0"/>
          </p:cNvCxnSpPr>
          <p:nvPr/>
        </p:nvCxnSpPr>
        <p:spPr>
          <a:xfrm flipV="1">
            <a:off x="1522215" y="5462161"/>
            <a:ext cx="791985" cy="100045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CD30798-2ADF-CFA8-6D49-46CE8919348D}"/>
              </a:ext>
            </a:extLst>
          </p:cNvPr>
          <p:cNvCxnSpPr>
            <a:cxnSpLocks/>
          </p:cNvCxnSpPr>
          <p:nvPr/>
        </p:nvCxnSpPr>
        <p:spPr>
          <a:xfrm flipV="1">
            <a:off x="527118" y="4220024"/>
            <a:ext cx="2293236" cy="1242137"/>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C41C4C6-1A93-3F73-C424-69F6B180BF0F}"/>
              </a:ext>
            </a:extLst>
          </p:cNvPr>
          <p:cNvSpPr txBox="1"/>
          <p:nvPr/>
        </p:nvSpPr>
        <p:spPr>
          <a:xfrm>
            <a:off x="1020561" y="4625693"/>
            <a:ext cx="684803" cy="307777"/>
          </a:xfrm>
          <a:prstGeom prst="rect">
            <a:avLst/>
          </a:prstGeom>
          <a:noFill/>
        </p:spPr>
        <p:txBody>
          <a:bodyPr wrap="none" rtlCol="0">
            <a:spAutoFit/>
          </a:bodyPr>
          <a:lstStyle/>
          <a:p>
            <a:pPr algn="ctr"/>
            <a:r>
              <a:rPr lang="en-US" sz="1400" dirty="0"/>
              <a:t>92mm</a:t>
            </a:r>
          </a:p>
        </p:txBody>
      </p:sp>
      <p:cxnSp>
        <p:nvCxnSpPr>
          <p:cNvPr id="29" name="Straight Arrow Connector 28">
            <a:extLst>
              <a:ext uri="{FF2B5EF4-FFF2-40B4-BE49-F238E27FC236}">
                <a16:creationId xmlns:a16="http://schemas.microsoft.com/office/drawing/2014/main" id="{6AD8E5BB-E3FE-D66B-853C-A950DE102F27}"/>
              </a:ext>
            </a:extLst>
          </p:cNvPr>
          <p:cNvCxnSpPr>
            <a:cxnSpLocks/>
          </p:cNvCxnSpPr>
          <p:nvPr/>
        </p:nvCxnSpPr>
        <p:spPr>
          <a:xfrm>
            <a:off x="2900165" y="4245761"/>
            <a:ext cx="3241195" cy="911600"/>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84AA879-FFF4-99AE-6F3D-17AE6BB8739D}"/>
              </a:ext>
            </a:extLst>
          </p:cNvPr>
          <p:cNvSpPr txBox="1"/>
          <p:nvPr/>
        </p:nvSpPr>
        <p:spPr>
          <a:xfrm>
            <a:off x="4408547" y="4414222"/>
            <a:ext cx="684803" cy="307777"/>
          </a:xfrm>
          <a:prstGeom prst="rect">
            <a:avLst/>
          </a:prstGeom>
          <a:noFill/>
        </p:spPr>
        <p:txBody>
          <a:bodyPr wrap="none" rtlCol="0">
            <a:spAutoFit/>
          </a:bodyPr>
          <a:lstStyle/>
          <a:p>
            <a:pPr algn="ctr"/>
            <a:r>
              <a:rPr lang="en-US" sz="1400" dirty="0"/>
              <a:t>96mm</a:t>
            </a:r>
          </a:p>
        </p:txBody>
      </p:sp>
      <p:cxnSp>
        <p:nvCxnSpPr>
          <p:cNvPr id="28" name="Straight Arrow Connector 27">
            <a:extLst>
              <a:ext uri="{FF2B5EF4-FFF2-40B4-BE49-F238E27FC236}">
                <a16:creationId xmlns:a16="http://schemas.microsoft.com/office/drawing/2014/main" id="{3B41900F-EAC1-D2B0-2BE0-D6A5018B3BCD}"/>
              </a:ext>
            </a:extLst>
          </p:cNvPr>
          <p:cNvCxnSpPr>
            <a:cxnSpLocks/>
            <a:stCxn id="27" idx="1"/>
          </p:cNvCxnSpPr>
          <p:nvPr/>
        </p:nvCxnSpPr>
        <p:spPr>
          <a:xfrm flipH="1">
            <a:off x="5653233" y="2707251"/>
            <a:ext cx="1453549" cy="27456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F1D9FB2-F003-BDF2-ACD4-03DFA05916BB}"/>
              </a:ext>
            </a:extLst>
          </p:cNvPr>
          <p:cNvSpPr txBox="1"/>
          <p:nvPr/>
        </p:nvSpPr>
        <p:spPr>
          <a:xfrm>
            <a:off x="6728909" y="1858051"/>
            <a:ext cx="2904948"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MTSW-106-08-L-D-</a:t>
            </a:r>
            <a:r>
              <a:rPr lang="en-US" sz="1600" strike="sngStrike" dirty="0"/>
              <a:t>300</a:t>
            </a:r>
            <a:r>
              <a:rPr lang="en-US" sz="1600" dirty="0"/>
              <a:t> -235</a:t>
            </a:r>
          </a:p>
        </p:txBody>
      </p:sp>
      <p:sp>
        <p:nvSpPr>
          <p:cNvPr id="19" name="TextBox 18">
            <a:extLst>
              <a:ext uri="{FF2B5EF4-FFF2-40B4-BE49-F238E27FC236}">
                <a16:creationId xmlns:a16="http://schemas.microsoft.com/office/drawing/2014/main" id="{2C056583-AAF1-034D-7705-026D909C814C}"/>
              </a:ext>
            </a:extLst>
          </p:cNvPr>
          <p:cNvSpPr txBox="1"/>
          <p:nvPr/>
        </p:nvSpPr>
        <p:spPr>
          <a:xfrm>
            <a:off x="6563063" y="1425861"/>
            <a:ext cx="3070794"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MTSW-107-08-L-D-</a:t>
            </a:r>
            <a:r>
              <a:rPr lang="en-US" sz="1600" strike="sngStrike" dirty="0"/>
              <a:t>300</a:t>
            </a:r>
            <a:r>
              <a:rPr lang="en-US" sz="1600" dirty="0"/>
              <a:t> -235</a:t>
            </a:r>
          </a:p>
        </p:txBody>
      </p:sp>
      <p:cxnSp>
        <p:nvCxnSpPr>
          <p:cNvPr id="20" name="Straight Arrow Connector 19">
            <a:extLst>
              <a:ext uri="{FF2B5EF4-FFF2-40B4-BE49-F238E27FC236}">
                <a16:creationId xmlns:a16="http://schemas.microsoft.com/office/drawing/2014/main" id="{D403E1A3-9D48-7B31-F321-84797E02CC45}"/>
              </a:ext>
            </a:extLst>
          </p:cNvPr>
          <p:cNvCxnSpPr>
            <a:cxnSpLocks/>
            <a:stCxn id="19" idx="1"/>
          </p:cNvCxnSpPr>
          <p:nvPr/>
        </p:nvCxnSpPr>
        <p:spPr>
          <a:xfrm flipH="1">
            <a:off x="4212771" y="1595138"/>
            <a:ext cx="2350292" cy="30501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8E41014-27CD-EC48-3D16-0996C2F7A727}"/>
              </a:ext>
            </a:extLst>
          </p:cNvPr>
          <p:cNvCxnSpPr>
            <a:cxnSpLocks/>
            <a:stCxn id="12" idx="1"/>
          </p:cNvCxnSpPr>
          <p:nvPr/>
        </p:nvCxnSpPr>
        <p:spPr>
          <a:xfrm flipH="1">
            <a:off x="4907643" y="2027328"/>
            <a:ext cx="1821266" cy="28861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E7B97D16-CFE7-3467-7791-0D554A95C722}"/>
              </a:ext>
            </a:extLst>
          </p:cNvPr>
          <p:cNvPicPr>
            <a:picLocks noChangeAspect="1"/>
          </p:cNvPicPr>
          <p:nvPr/>
        </p:nvPicPr>
        <p:blipFill>
          <a:blip r:embed="rId7"/>
          <a:stretch>
            <a:fillRect/>
          </a:stretch>
        </p:blipFill>
        <p:spPr>
          <a:xfrm>
            <a:off x="8458200" y="4027495"/>
            <a:ext cx="3674565" cy="2675131"/>
          </a:xfrm>
          <a:prstGeom prst="rect">
            <a:avLst/>
          </a:prstGeom>
          <a:ln w="12700">
            <a:solidFill>
              <a:schemeClr val="tx1">
                <a:lumMod val="95000"/>
                <a:lumOff val="5000"/>
              </a:schemeClr>
            </a:solidFill>
          </a:ln>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705DC577-8F89-6692-A8CA-9047910D4906}"/>
              </a:ext>
            </a:extLst>
          </p:cNvPr>
          <p:cNvSpPr txBox="1"/>
          <p:nvPr/>
        </p:nvSpPr>
        <p:spPr>
          <a:xfrm>
            <a:off x="6884763" y="5962390"/>
            <a:ext cx="583558" cy="369332"/>
          </a:xfrm>
          <a:prstGeom prst="rect">
            <a:avLst/>
          </a:prstGeom>
          <a:noFill/>
        </p:spPr>
        <p:txBody>
          <a:bodyPr wrap="none" rtlCol="0">
            <a:spAutoFit/>
          </a:bodyPr>
          <a:lstStyle/>
          <a:p>
            <a:pPr algn="r"/>
            <a:r>
              <a:rPr lang="en-US" dirty="0"/>
              <a:t>PSA</a:t>
            </a:r>
          </a:p>
        </p:txBody>
      </p:sp>
      <p:sp>
        <p:nvSpPr>
          <p:cNvPr id="57" name="TextBox 56">
            <a:extLst>
              <a:ext uri="{FF2B5EF4-FFF2-40B4-BE49-F238E27FC236}">
                <a16:creationId xmlns:a16="http://schemas.microsoft.com/office/drawing/2014/main" id="{BA93389A-389A-D74D-EF59-707BDED569FA}"/>
              </a:ext>
            </a:extLst>
          </p:cNvPr>
          <p:cNvSpPr txBox="1"/>
          <p:nvPr/>
        </p:nvSpPr>
        <p:spPr>
          <a:xfrm>
            <a:off x="6934200" y="5388911"/>
            <a:ext cx="534121" cy="369332"/>
          </a:xfrm>
          <a:prstGeom prst="rect">
            <a:avLst/>
          </a:prstGeom>
          <a:noFill/>
        </p:spPr>
        <p:txBody>
          <a:bodyPr wrap="none" rtlCol="0">
            <a:spAutoFit/>
          </a:bodyPr>
          <a:lstStyle/>
          <a:p>
            <a:pPr algn="r"/>
            <a:r>
              <a:rPr lang="en-US" dirty="0"/>
              <a:t>PIU</a:t>
            </a:r>
          </a:p>
        </p:txBody>
      </p:sp>
      <p:sp>
        <p:nvSpPr>
          <p:cNvPr id="58" name="Arrow: Right 57">
            <a:extLst>
              <a:ext uri="{FF2B5EF4-FFF2-40B4-BE49-F238E27FC236}">
                <a16:creationId xmlns:a16="http://schemas.microsoft.com/office/drawing/2014/main" id="{E142B1B3-1C06-CFDD-1412-3083BE9A5465}"/>
              </a:ext>
            </a:extLst>
          </p:cNvPr>
          <p:cNvSpPr/>
          <p:nvPr/>
        </p:nvSpPr>
        <p:spPr>
          <a:xfrm>
            <a:off x="7468321" y="5432139"/>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9E3B255A-4073-D0BB-AE6C-035A73431B1D}"/>
              </a:ext>
            </a:extLst>
          </p:cNvPr>
          <p:cNvSpPr/>
          <p:nvPr/>
        </p:nvSpPr>
        <p:spPr>
          <a:xfrm>
            <a:off x="7468321" y="6004813"/>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22D842A3-A868-E0C5-CF45-67F360CAFED8}"/>
              </a:ext>
            </a:extLst>
          </p:cNvPr>
          <p:cNvSpPr/>
          <p:nvPr/>
        </p:nvSpPr>
        <p:spPr>
          <a:xfrm>
            <a:off x="7468321" y="6439791"/>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9A8D2E-2B28-0420-ACC4-85222F78480F}"/>
              </a:ext>
            </a:extLst>
          </p:cNvPr>
          <p:cNvSpPr txBox="1"/>
          <p:nvPr/>
        </p:nvSpPr>
        <p:spPr>
          <a:xfrm>
            <a:off x="6788327" y="6392821"/>
            <a:ext cx="679994" cy="369332"/>
          </a:xfrm>
          <a:prstGeom prst="rect">
            <a:avLst/>
          </a:prstGeom>
          <a:noFill/>
        </p:spPr>
        <p:txBody>
          <a:bodyPr wrap="none" rtlCol="0">
            <a:spAutoFit/>
          </a:bodyPr>
          <a:lstStyle/>
          <a:p>
            <a:pPr algn="r"/>
            <a:r>
              <a:rPr lang="en-US" dirty="0"/>
              <a:t>LIHU</a:t>
            </a:r>
          </a:p>
        </p:txBody>
      </p:sp>
    </p:spTree>
    <p:extLst>
      <p:ext uri="{BB962C8B-B14F-4D97-AF65-F5344CB8AC3E}">
        <p14:creationId xmlns:p14="http://schemas.microsoft.com/office/powerpoint/2010/main" val="79727396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A7F9C-EFF0-4C05-C353-C65D9009AB5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E979634B-E40A-620E-B25A-2290596DD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0"/>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7533B3D6-939A-3777-9498-D9353AC4393F}"/>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EF280962-C3A7-FAB7-1A0D-0C4D6DA1AEFB}"/>
              </a:ext>
            </a:extLst>
          </p:cNvPr>
          <p:cNvSpPr>
            <a:spLocks noChangeArrowheads="1"/>
          </p:cNvSpPr>
          <p:nvPr/>
        </p:nvSpPr>
        <p:spPr bwMode="auto">
          <a:xfrm>
            <a:off x="1609515" y="249654"/>
            <a:ext cx="8942811"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Current Status</a:t>
            </a:r>
          </a:p>
        </p:txBody>
      </p:sp>
      <p:pic>
        <p:nvPicPr>
          <p:cNvPr id="18" name="Picture 17">
            <a:extLst>
              <a:ext uri="{FF2B5EF4-FFF2-40B4-BE49-F238E27FC236}">
                <a16:creationId xmlns:a16="http://schemas.microsoft.com/office/drawing/2014/main" id="{B0689EA7-B1F8-BCB9-8C47-A31A853FC75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101EFDE1-EEE1-59FA-C19C-F0DB2442E37B}"/>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 name="Content Placeholder 4">
            <a:extLst>
              <a:ext uri="{FF2B5EF4-FFF2-40B4-BE49-F238E27FC236}">
                <a16:creationId xmlns:a16="http://schemas.microsoft.com/office/drawing/2014/main" id="{57F8C8FE-E293-DB1D-331E-CE454F3EF329}"/>
              </a:ext>
            </a:extLst>
          </p:cNvPr>
          <p:cNvSpPr txBox="1">
            <a:spLocks/>
          </p:cNvSpPr>
          <p:nvPr/>
        </p:nvSpPr>
        <p:spPr>
          <a:xfrm>
            <a:off x="5312229" y="1570657"/>
            <a:ext cx="6738257" cy="4771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FOX-ME-204 Power Signal Adapter design finalized; release pending minor updates</a:t>
            </a:r>
          </a:p>
          <a:p>
            <a:endParaRPr lang="en-US" sz="2000" dirty="0"/>
          </a:p>
          <a:p>
            <a:r>
              <a:rPr lang="en-US" sz="2000" dirty="0"/>
              <a:t>FOX-ME-203 Mechanical Adapter drawing Work In Progress (WIP); metal parts fabricated and in-house</a:t>
            </a:r>
          </a:p>
          <a:p>
            <a:endParaRPr lang="en-US" sz="2000" dirty="0"/>
          </a:p>
          <a:p>
            <a:r>
              <a:rPr lang="en-US" sz="2000" dirty="0"/>
              <a:t>Hardware (fasteners, spacers, etc.) in-house; mechanical fit model constructed on ISISpace assembly jig</a:t>
            </a:r>
          </a:p>
          <a:p>
            <a:endParaRPr lang="en-US" sz="2000" dirty="0"/>
          </a:p>
          <a:p>
            <a:r>
              <a:rPr lang="en-US" sz="2000" dirty="0"/>
              <a:t>Solar Array “blanks” designed, fabricated, and in-house</a:t>
            </a:r>
          </a:p>
          <a:p>
            <a:endParaRPr lang="en-US" sz="2000" dirty="0"/>
          </a:p>
          <a:p>
            <a:r>
              <a:rPr lang="en-US" sz="2000" dirty="0"/>
              <a:t>FOX-ME-202 (TLA) and Assembly Procedures WIP</a:t>
            </a:r>
          </a:p>
          <a:p>
            <a:endParaRPr lang="en-US" sz="2000" dirty="0"/>
          </a:p>
          <a:p>
            <a:endParaRPr lang="en-US" sz="2000" dirty="0"/>
          </a:p>
        </p:txBody>
      </p:sp>
      <p:pic>
        <p:nvPicPr>
          <p:cNvPr id="5" name="Picture 4">
            <a:extLst>
              <a:ext uri="{FF2B5EF4-FFF2-40B4-BE49-F238E27FC236}">
                <a16:creationId xmlns:a16="http://schemas.microsoft.com/office/drawing/2014/main" id="{99E1C98B-D6F0-B914-9A61-B6DECED0EB5F}"/>
              </a:ext>
            </a:extLst>
          </p:cNvPr>
          <p:cNvPicPr>
            <a:picLocks noChangeAspect="1"/>
          </p:cNvPicPr>
          <p:nvPr/>
        </p:nvPicPr>
        <p:blipFill>
          <a:blip r:embed="rId5"/>
          <a:stretch>
            <a:fillRect/>
          </a:stretch>
        </p:blipFill>
        <p:spPr>
          <a:xfrm>
            <a:off x="0" y="1340120"/>
            <a:ext cx="5018314" cy="5034503"/>
          </a:xfrm>
          <a:prstGeom prst="rect">
            <a:avLst/>
          </a:prstGeom>
        </p:spPr>
      </p:pic>
    </p:spTree>
    <p:extLst>
      <p:ext uri="{BB962C8B-B14F-4D97-AF65-F5344CB8AC3E}">
        <p14:creationId xmlns:p14="http://schemas.microsoft.com/office/powerpoint/2010/main" val="2087102645"/>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24A11-9723-EA86-5071-AF67CB643BE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6A4437A9-1693-50E7-B99C-349056BB1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DFA38FF4-1D20-29A1-DFF4-C479CAC51EA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88E16AA7-F18D-E21C-B103-031A6D56AED3}"/>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Path Forward</a:t>
            </a:r>
          </a:p>
        </p:txBody>
      </p:sp>
      <p:sp>
        <p:nvSpPr>
          <p:cNvPr id="40989" name="Line 7">
            <a:extLst>
              <a:ext uri="{FF2B5EF4-FFF2-40B4-BE49-F238E27FC236}">
                <a16:creationId xmlns:a16="http://schemas.microsoft.com/office/drawing/2014/main" id="{4D1300A8-D95E-DB58-9F53-68147EB57773}"/>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19DF7C3-2ED8-082B-1CE0-AF7BB3CD3DB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3" name="Picture 2">
            <a:extLst>
              <a:ext uri="{FF2B5EF4-FFF2-40B4-BE49-F238E27FC236}">
                <a16:creationId xmlns:a16="http://schemas.microsoft.com/office/drawing/2014/main" id="{15B9DAE6-CD71-30B9-75DA-31AFE15510D7}"/>
              </a:ext>
            </a:extLst>
          </p:cNvPr>
          <p:cNvPicPr>
            <a:picLocks noChangeAspect="1"/>
          </p:cNvPicPr>
          <p:nvPr/>
        </p:nvPicPr>
        <p:blipFill>
          <a:blip r:embed="rId5"/>
          <a:stretch>
            <a:fillRect/>
          </a:stretch>
        </p:blipFill>
        <p:spPr>
          <a:xfrm>
            <a:off x="7491515" y="1767094"/>
            <a:ext cx="4500182" cy="4122078"/>
          </a:xfrm>
          <a:prstGeom prst="rect">
            <a:avLst/>
          </a:prstGeom>
        </p:spPr>
      </p:pic>
      <p:sp>
        <p:nvSpPr>
          <p:cNvPr id="5" name="Content Placeholder 4">
            <a:extLst>
              <a:ext uri="{FF2B5EF4-FFF2-40B4-BE49-F238E27FC236}">
                <a16:creationId xmlns:a16="http://schemas.microsoft.com/office/drawing/2014/main" id="{51D098E3-6746-B6A0-11F5-464CA589FCF2}"/>
              </a:ext>
            </a:extLst>
          </p:cNvPr>
          <p:cNvSpPr>
            <a:spLocks noGrp="1"/>
          </p:cNvSpPr>
          <p:nvPr>
            <p:ph idx="1"/>
          </p:nvPr>
        </p:nvSpPr>
        <p:spPr>
          <a:xfrm>
            <a:off x="359229" y="1405575"/>
            <a:ext cx="7132286" cy="4771388"/>
          </a:xfrm>
        </p:spPr>
        <p:txBody>
          <a:bodyPr>
            <a:normAutofit/>
          </a:bodyPr>
          <a:lstStyle/>
          <a:p>
            <a:r>
              <a:rPr lang="en-US" sz="2400" dirty="0"/>
              <a:t>Route wires/cables as needed leveraging built-in </a:t>
            </a:r>
            <a:r>
              <a:rPr lang="en-US" sz="2400" dirty="0" err="1"/>
              <a:t>AutoDesk</a:t>
            </a:r>
            <a:r>
              <a:rPr lang="en-US" sz="2400" dirty="0"/>
              <a:t> Inventor toolbox</a:t>
            </a:r>
          </a:p>
          <a:p>
            <a:endParaRPr lang="en-US" sz="2400" dirty="0"/>
          </a:p>
          <a:p>
            <a:r>
              <a:rPr lang="en-US" sz="2400" dirty="0"/>
              <a:t>Support Engineering Model (EM) buildup and subsequent tests</a:t>
            </a:r>
          </a:p>
          <a:p>
            <a:endParaRPr lang="en-US" sz="2400" dirty="0"/>
          </a:p>
          <a:p>
            <a:r>
              <a:rPr lang="en-US" sz="2400" dirty="0"/>
              <a:t>Finalize and release drawings and documents to support Flight Model build, test, and launch</a:t>
            </a:r>
          </a:p>
          <a:p>
            <a:endParaRPr lang="en-US" sz="2400" dirty="0"/>
          </a:p>
          <a:p>
            <a:r>
              <a:rPr lang="en-US" sz="2400" dirty="0"/>
              <a:t>Update design and layout as needed for FoxPlus-B</a:t>
            </a:r>
          </a:p>
          <a:p>
            <a:endParaRPr lang="en-US" sz="2400" dirty="0"/>
          </a:p>
        </p:txBody>
      </p:sp>
    </p:spTree>
    <p:extLst>
      <p:ext uri="{BB962C8B-B14F-4D97-AF65-F5344CB8AC3E}">
        <p14:creationId xmlns:p14="http://schemas.microsoft.com/office/powerpoint/2010/main" val="414587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B0775-F4B0-7274-C64F-05E2C4F29022}"/>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3CA75792-AF30-E57C-9040-730A7B86F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7C38AA1-0511-005F-6197-0C469D2E7D3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86BED3A-4E87-7052-A0B0-718916A541B0}"/>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A34008-5F22-FE7E-E232-1444D37517C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AC8F572-EDEA-0C02-AD34-55F9141E73B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7F40BB4-37B2-49D8-1AE1-69E5C0AF1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50DF11D-B3AF-7295-7D74-52738E49D9B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07ABE3F3-D943-7ABA-C1E9-1703B5C29AB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E36C1105-8394-5278-195D-FB15367EC1EA}"/>
              </a:ext>
            </a:extLst>
          </p:cNvPr>
          <p:cNvSpPr txBox="1"/>
          <p:nvPr/>
        </p:nvSpPr>
        <p:spPr>
          <a:xfrm>
            <a:off x="1196552" y="2168962"/>
            <a:ext cx="9461241" cy="2062103"/>
          </a:xfrm>
          <a:prstGeom prst="rect">
            <a:avLst/>
          </a:prstGeom>
          <a:noFill/>
        </p:spPr>
        <p:txBody>
          <a:bodyPr wrap="square" rtlCol="0">
            <a:spAutoFit/>
          </a:bodyPr>
          <a:lstStyle/>
          <a:p>
            <a:r>
              <a:rPr lang="en-US" sz="2000" dirty="0"/>
              <a:t>The PSA board started simply as a means to get power, and signals (I2C) from the ISIS EPS / PIU to the LTM QXH bus. The prototype consisted of two boards (one for the CSKB light, the other for the QSH connector and </a:t>
            </a:r>
            <a:r>
              <a:rPr lang="en-US" sz="2000" dirty="0" err="1"/>
              <a:t>AntS</a:t>
            </a:r>
            <a:r>
              <a:rPr lang="en-US" sz="2000" dirty="0"/>
              <a:t> interface) with jumpers in between. </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98010850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B7958-5B70-E721-7A83-7A4280388BA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993E575-ABA7-A6BA-431A-43090DF92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F7D344E-9CD7-84AC-5014-67A081E89DD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E3FCA90-A708-4ED5-AEBA-5F3C708C9E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A58C184-8356-A319-14D2-7FF8AF00745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5767EDA-1E0A-2E4C-BF5C-3E19D6FBA652}"/>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CE30C551-F62C-F471-11F6-BFD827AE9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653849-816A-78DA-DE9D-F2E158654DD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8CFA967-FE08-AFB5-4F81-020036B299C1}"/>
              </a:ext>
            </a:extLst>
          </p:cNvPr>
          <p:cNvSpPr txBox="1"/>
          <p:nvPr/>
        </p:nvSpPr>
        <p:spPr>
          <a:xfrm>
            <a:off x="1204778" y="1269206"/>
            <a:ext cx="9304472" cy="523220"/>
          </a:xfrm>
          <a:prstGeom prst="rect">
            <a:avLst/>
          </a:prstGeom>
          <a:noFill/>
        </p:spPr>
        <p:txBody>
          <a:bodyPr wrap="square" rtlCol="0">
            <a:spAutoFit/>
          </a:bodyPr>
          <a:lstStyle/>
          <a:p>
            <a:pPr algn="ctr"/>
            <a:r>
              <a:rPr lang="en-US" sz="2800" b="1" dirty="0">
                <a:solidFill>
                  <a:schemeClr val="tx1"/>
                </a:solidFill>
              </a:rPr>
              <a:t>ISIS Power Signal Adapter (PSA) Prototype</a:t>
            </a:r>
            <a:endParaRPr lang="en-US" sz="2800" b="1" dirty="0">
              <a:solidFill>
                <a:srgbClr val="FF0000"/>
              </a:solidFill>
            </a:endParaRPr>
          </a:p>
        </p:txBody>
      </p:sp>
      <p:pic>
        <p:nvPicPr>
          <p:cNvPr id="4" name="Picture 3">
            <a:extLst>
              <a:ext uri="{FF2B5EF4-FFF2-40B4-BE49-F238E27FC236}">
                <a16:creationId xmlns:a16="http://schemas.microsoft.com/office/drawing/2014/main" id="{A452B5C0-84BD-0982-07F7-D5AC7C433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9309" y="1888469"/>
            <a:ext cx="6221835" cy="4666376"/>
          </a:xfrm>
          <a:prstGeom prst="rect">
            <a:avLst/>
          </a:prstGeom>
        </p:spPr>
      </p:pic>
      <p:sp>
        <p:nvSpPr>
          <p:cNvPr id="5" name="TextBox 4">
            <a:extLst>
              <a:ext uri="{FF2B5EF4-FFF2-40B4-BE49-F238E27FC236}">
                <a16:creationId xmlns:a16="http://schemas.microsoft.com/office/drawing/2014/main" id="{7B2F3519-511E-9672-8024-F81F6D7FD7C9}"/>
              </a:ext>
            </a:extLst>
          </p:cNvPr>
          <p:cNvSpPr txBox="1"/>
          <p:nvPr/>
        </p:nvSpPr>
        <p:spPr>
          <a:xfrm>
            <a:off x="3301067" y="5688012"/>
            <a:ext cx="729841" cy="369332"/>
          </a:xfrm>
          <a:prstGeom prst="rect">
            <a:avLst/>
          </a:prstGeom>
          <a:noFill/>
        </p:spPr>
        <p:txBody>
          <a:bodyPr wrap="square" rtlCol="0">
            <a:spAutoFit/>
          </a:bodyPr>
          <a:lstStyle/>
          <a:p>
            <a:r>
              <a:rPr lang="en-US" dirty="0">
                <a:highlight>
                  <a:srgbClr val="FFFF00"/>
                </a:highlight>
              </a:rPr>
              <a:t>EGSE</a:t>
            </a:r>
          </a:p>
        </p:txBody>
      </p:sp>
      <p:sp>
        <p:nvSpPr>
          <p:cNvPr id="7" name="TextBox 6">
            <a:extLst>
              <a:ext uri="{FF2B5EF4-FFF2-40B4-BE49-F238E27FC236}">
                <a16:creationId xmlns:a16="http://schemas.microsoft.com/office/drawing/2014/main" id="{12990C08-DB49-F294-8EB3-3FAE5223054C}"/>
              </a:ext>
            </a:extLst>
          </p:cNvPr>
          <p:cNvSpPr txBox="1"/>
          <p:nvPr/>
        </p:nvSpPr>
        <p:spPr>
          <a:xfrm>
            <a:off x="6037262" y="5688012"/>
            <a:ext cx="671119" cy="369332"/>
          </a:xfrm>
          <a:prstGeom prst="rect">
            <a:avLst/>
          </a:prstGeom>
          <a:noFill/>
        </p:spPr>
        <p:txBody>
          <a:bodyPr wrap="square" rtlCol="0">
            <a:spAutoFit/>
          </a:bodyPr>
          <a:lstStyle/>
          <a:p>
            <a:r>
              <a:rPr lang="en-US" dirty="0" err="1">
                <a:highlight>
                  <a:srgbClr val="FFFF00"/>
                </a:highlight>
              </a:rPr>
              <a:t>AntS</a:t>
            </a:r>
            <a:endParaRPr lang="en-US" dirty="0">
              <a:highlight>
                <a:srgbClr val="FFFF00"/>
              </a:highlight>
            </a:endParaRPr>
          </a:p>
        </p:txBody>
      </p:sp>
      <p:sp>
        <p:nvSpPr>
          <p:cNvPr id="8" name="TextBox 7">
            <a:extLst>
              <a:ext uri="{FF2B5EF4-FFF2-40B4-BE49-F238E27FC236}">
                <a16:creationId xmlns:a16="http://schemas.microsoft.com/office/drawing/2014/main" id="{5F866D0E-DCDF-1C85-5571-831FAA0A0C54}"/>
              </a:ext>
            </a:extLst>
          </p:cNvPr>
          <p:cNvSpPr txBox="1"/>
          <p:nvPr/>
        </p:nvSpPr>
        <p:spPr>
          <a:xfrm>
            <a:off x="4974672" y="4043342"/>
            <a:ext cx="645952" cy="369332"/>
          </a:xfrm>
          <a:prstGeom prst="rect">
            <a:avLst/>
          </a:prstGeom>
          <a:noFill/>
        </p:spPr>
        <p:txBody>
          <a:bodyPr wrap="square" rtlCol="0">
            <a:spAutoFit/>
          </a:bodyPr>
          <a:lstStyle/>
          <a:p>
            <a:r>
              <a:rPr lang="en-US" dirty="0">
                <a:highlight>
                  <a:srgbClr val="FFFF00"/>
                </a:highlight>
              </a:rPr>
              <a:t>PIU</a:t>
            </a:r>
          </a:p>
        </p:txBody>
      </p:sp>
      <p:sp>
        <p:nvSpPr>
          <p:cNvPr id="9" name="TextBox 8">
            <a:extLst>
              <a:ext uri="{FF2B5EF4-FFF2-40B4-BE49-F238E27FC236}">
                <a16:creationId xmlns:a16="http://schemas.microsoft.com/office/drawing/2014/main" id="{B50A2916-D96E-5105-DDA9-0AC6B93AAF0A}"/>
              </a:ext>
            </a:extLst>
          </p:cNvPr>
          <p:cNvSpPr txBox="1"/>
          <p:nvPr/>
        </p:nvSpPr>
        <p:spPr>
          <a:xfrm>
            <a:off x="5985545" y="4228008"/>
            <a:ext cx="1593908" cy="369332"/>
          </a:xfrm>
          <a:prstGeom prst="rect">
            <a:avLst/>
          </a:prstGeom>
          <a:noFill/>
        </p:spPr>
        <p:txBody>
          <a:bodyPr wrap="square" rtlCol="0">
            <a:spAutoFit/>
          </a:bodyPr>
          <a:lstStyle/>
          <a:p>
            <a:r>
              <a:rPr lang="en-US" dirty="0">
                <a:highlight>
                  <a:srgbClr val="FFFF00"/>
                </a:highlight>
              </a:rPr>
              <a:t>LTM on BOB</a:t>
            </a:r>
          </a:p>
        </p:txBody>
      </p:sp>
      <p:sp>
        <p:nvSpPr>
          <p:cNvPr id="10" name="TextBox 9">
            <a:extLst>
              <a:ext uri="{FF2B5EF4-FFF2-40B4-BE49-F238E27FC236}">
                <a16:creationId xmlns:a16="http://schemas.microsoft.com/office/drawing/2014/main" id="{F8AD35CA-BB64-3C22-E207-CD37F0A79496}"/>
              </a:ext>
            </a:extLst>
          </p:cNvPr>
          <p:cNvSpPr txBox="1"/>
          <p:nvPr/>
        </p:nvSpPr>
        <p:spPr>
          <a:xfrm>
            <a:off x="5113090" y="2876748"/>
            <a:ext cx="1744910" cy="369332"/>
          </a:xfrm>
          <a:prstGeom prst="rect">
            <a:avLst/>
          </a:prstGeom>
          <a:noFill/>
        </p:spPr>
        <p:txBody>
          <a:bodyPr wrap="square" rtlCol="0">
            <a:spAutoFit/>
          </a:bodyPr>
          <a:lstStyle/>
          <a:p>
            <a:r>
              <a:rPr lang="en-US" dirty="0">
                <a:highlight>
                  <a:srgbClr val="FFFF00"/>
                </a:highlight>
              </a:rPr>
              <a:t>PSA Prototype</a:t>
            </a:r>
          </a:p>
        </p:txBody>
      </p:sp>
      <p:sp>
        <p:nvSpPr>
          <p:cNvPr id="11" name="TextBox 10">
            <a:extLst>
              <a:ext uri="{FF2B5EF4-FFF2-40B4-BE49-F238E27FC236}">
                <a16:creationId xmlns:a16="http://schemas.microsoft.com/office/drawing/2014/main" id="{A9D5EFDC-4D7B-B02B-0AF2-9C632E5AE582}"/>
              </a:ext>
            </a:extLst>
          </p:cNvPr>
          <p:cNvSpPr txBox="1"/>
          <p:nvPr/>
        </p:nvSpPr>
        <p:spPr>
          <a:xfrm>
            <a:off x="1179351" y="5662845"/>
            <a:ext cx="1800837" cy="738664"/>
          </a:xfrm>
          <a:prstGeom prst="rect">
            <a:avLst/>
          </a:prstGeom>
          <a:noFill/>
        </p:spPr>
        <p:txBody>
          <a:bodyPr wrap="square" rtlCol="0">
            <a:spAutoFit/>
          </a:bodyPr>
          <a:lstStyle/>
          <a:p>
            <a:r>
              <a:rPr lang="en-US" sz="1400" dirty="0"/>
              <a:t>EGSE: Electrical Ground Support Equipment</a:t>
            </a:r>
          </a:p>
        </p:txBody>
      </p:sp>
    </p:spTree>
    <p:extLst>
      <p:ext uri="{BB962C8B-B14F-4D97-AF65-F5344CB8AC3E}">
        <p14:creationId xmlns:p14="http://schemas.microsoft.com/office/powerpoint/2010/main" val="296148313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F2F10-C218-9AA6-BD04-431514456B2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604168F-6DEB-AA46-D78D-8438D9E51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58124E8-9DB1-374C-456F-136EC97671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1C7C04B-F0F7-DF35-946D-FF6AD827DF1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E46BCA44-698E-3A93-B579-3DD65193665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55F8258-E475-1563-7D8A-CF770738121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984FD37-B609-0089-436F-7A376704E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27C513-5A96-333C-481D-25C87ED7F87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24C7849-F367-7996-FEF5-95B5744A370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CSKB Light</a:t>
            </a:r>
            <a:endParaRPr lang="en-US" sz="2800" b="1" dirty="0">
              <a:solidFill>
                <a:srgbClr val="FF0000"/>
              </a:solidFill>
            </a:endParaRPr>
          </a:p>
        </p:txBody>
      </p:sp>
      <p:pic>
        <p:nvPicPr>
          <p:cNvPr id="7" name="Picture 6">
            <a:extLst>
              <a:ext uri="{FF2B5EF4-FFF2-40B4-BE49-F238E27FC236}">
                <a16:creationId xmlns:a16="http://schemas.microsoft.com/office/drawing/2014/main" id="{9B8727E6-347B-D91A-E6D8-83A75EE280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774" y="2284413"/>
            <a:ext cx="8963025" cy="2809875"/>
          </a:xfrm>
          <a:prstGeom prst="rect">
            <a:avLst/>
          </a:prstGeom>
        </p:spPr>
      </p:pic>
    </p:spTree>
    <p:extLst>
      <p:ext uri="{BB962C8B-B14F-4D97-AF65-F5344CB8AC3E}">
        <p14:creationId xmlns:p14="http://schemas.microsoft.com/office/powerpoint/2010/main" val="347308571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ts val="1800"/>
              </a:spcAft>
              <a:buClr>
                <a:srgbClr val="40458C"/>
              </a:buClr>
              <a:buSzPct val="1250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DEFINITION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coordinated evaluations of the evolving design (e.g.,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PDR</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CDR, MRR, etc.)</a:t>
            </a:r>
          </a:p>
          <a:p>
            <a:pPr marL="287338" marR="0" lvl="0" indent="-287338" algn="l" defTabSz="914400" rtl="0" eaLnBrk="1" fontAlgn="base" latinLnBrk="0" hangingPunct="1">
              <a:lnSpc>
                <a:spcPct val="100000"/>
              </a:lnSpc>
              <a:spcBef>
                <a:spcPct val="20000"/>
              </a:spcBef>
              <a:spcAft>
                <a:spcPts val="1800"/>
              </a:spcAft>
              <a:buClr>
                <a:srgbClr val="40458C"/>
              </a:buClr>
              <a:buSzPct val="125000"/>
              <a:buFont typeface="Arial"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AMSAT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PRELIMINARY DESIGN REVIEW (PDR) </a:t>
            </a: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3 MAIN PURPOSEs: </a:t>
            </a: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Evaluation of the </a:t>
            </a:r>
            <a:r>
              <a:rPr kumimoji="0" lang="en-US" sz="2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initial state</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of the design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against the </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&lt;&lt;“</a:t>
            </a:r>
            <a:r>
              <a:rPr kumimoji="0" lang="en-US" sz="1600" b="1" i="1" u="sng" strike="noStrike" kern="0" cap="none" spc="0" normalizeH="0" baseline="0" noProof="0" dirty="0">
                <a:ln>
                  <a:noFill/>
                </a:ln>
                <a:solidFill>
                  <a:srgbClr val="0070C0"/>
                </a:solidFill>
                <a:effectLst/>
                <a:uLnTx/>
                <a:uFillTx/>
                <a:latin typeface="Tahoma"/>
                <a:ea typeface="+mn-ea"/>
                <a:cs typeface="Arial" panose="020B0604020202020204" pitchFamily="34" charset="0"/>
              </a:rPr>
              <a:t>proposed</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”&gt;&gt;</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system/subsystem </a:t>
            </a:r>
            <a:r>
              <a:rPr kumimoji="0" lang="en-US" sz="1800" b="1" i="1" u="none" strike="noStrike" kern="0" cap="none" spc="0" normalizeH="0" baseline="0" noProof="0" dirty="0">
                <a:ln>
                  <a:noFill/>
                </a:ln>
                <a:solidFill>
                  <a:srgbClr val="0070C0"/>
                </a:solidFill>
                <a:effectLst/>
                <a:uLnTx/>
                <a:uFillTx/>
                <a:latin typeface="Tahoma"/>
                <a:ea typeface="+mn-ea"/>
                <a:cs typeface="Arial" panose="020B0604020202020204" pitchFamily="34" charset="0"/>
              </a:rPr>
              <a:t>requirements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a:t>
            </a:r>
            <a:r>
              <a:rPr kumimoji="0" lang="en-US" sz="1800" b="1" i="0" u="none" strike="noStrike" kern="0" cap="none" spc="0" normalizeH="0" baseline="0" noProof="0" dirty="0" err="1">
                <a:ln>
                  <a:noFill/>
                </a:ln>
                <a:solidFill>
                  <a:srgbClr val="0070C0"/>
                </a:solidFill>
                <a:effectLst/>
                <a:uLnTx/>
                <a:uFillTx/>
                <a:latin typeface="Tahoma"/>
                <a:ea typeface="+mn-ea"/>
                <a:cs typeface="Arial" panose="020B0604020202020204" pitchFamily="34" charset="0"/>
              </a:rPr>
              <a:t>desirements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a:t>
            </a:r>
            <a:endPar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common “status state vector”</a:t>
            </a:r>
            <a:r>
              <a:rPr kumimoji="0" lang="en-US" sz="18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for all developers, operators, et al, specifically:</a:t>
            </a: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Cross team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communication</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Opportunity for design teams to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explain their design approach and present the development status of each subsystem</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Identify </a:t>
            </a:r>
            <a:r>
              <a:rPr kumimoji="0" lang="en-US" sz="18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major problem areas/risks/obstacles</a:t>
            </a:r>
            <a:r>
              <a:rPr kumimoji="0" lang="en-US" sz="1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planned mitigation actions</a:t>
            </a:r>
            <a:r>
              <a:rPr kumimoji="0" lang="en-US" sz="1400" b="1" i="0" u="none" strike="noStrike" kern="0" cap="none" spc="0" normalizeH="0" noProof="0" dirty="0">
                <a:ln>
                  <a:noFill/>
                </a:ln>
                <a:solidFill>
                  <a:srgbClr val="000000"/>
                </a:solidFill>
                <a:effectLst/>
                <a:uLnTx/>
                <a:uFillTx/>
                <a:latin typeface="Tahoma"/>
                <a:ea typeface="+mn-ea"/>
                <a:cs typeface="Arial" panose="020B0604020202020204" pitchFamily="34" charset="0"/>
              </a:rPr>
              <a:t> under the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EM </a:t>
            </a:r>
            <a:r>
              <a:rPr lang="en-US" sz="1400" b="1" kern="0" dirty="0">
                <a:solidFill>
                  <a:srgbClr val="000000"/>
                </a:solidFill>
                <a:latin typeface="Tahoma"/>
                <a:cs typeface="Arial" panose="020B0604020202020204" pitchFamily="34" charset="0"/>
              </a:rPr>
              <a:t>phase</a:t>
            </a:r>
            <a:endPar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record of design decisions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the motivating reasons</a:t>
            </a:r>
          </a:p>
        </p:txBody>
      </p:sp>
      <p:sp>
        <p:nvSpPr>
          <p:cNvPr id="4" name="Rectangle 2">
            <a:extLst>
              <a:ext uri="{FF2B5EF4-FFF2-40B4-BE49-F238E27FC236}">
                <a16:creationId xmlns:a16="http://schemas.microsoft.com/office/drawing/2014/main" id="{F65FC28C-29AF-7B23-94E0-500795FE9CA6}"/>
              </a:ext>
            </a:extLst>
          </p:cNvPr>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Tree>
    <p:extLst>
      <p:ext uri="{BB962C8B-B14F-4D97-AF65-F5344CB8AC3E}">
        <p14:creationId xmlns:p14="http://schemas.microsoft.com/office/powerpoint/2010/main" val="1815790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6ABF1-2F1C-E65D-667E-44B9789BC0F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A0D3589-D63D-CFB1-E682-E65DA5FDF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C399CC85-9BC6-C1D8-834D-79827AF2711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64A641A-CFC1-E196-411C-2E66F7CFC4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8F4A85D-320F-21E8-538C-7FA536E7A30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D87A3EC1-CFF0-BCD4-0742-29ED8E90B26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B6601FA-766F-C282-0A64-76B5FEEBF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C1C6A70-70F7-1DF8-FEC3-C1918359240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185C4A9-101C-AF25-078A-26D1DC477930}"/>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AMSAT PC-104</a:t>
            </a:r>
            <a:endParaRPr lang="en-US" sz="2800" b="1" dirty="0">
              <a:solidFill>
                <a:srgbClr val="FF0000"/>
              </a:solidFill>
            </a:endParaRPr>
          </a:p>
        </p:txBody>
      </p:sp>
      <p:pic>
        <p:nvPicPr>
          <p:cNvPr id="2" name="Picture 1">
            <a:extLst>
              <a:ext uri="{FF2B5EF4-FFF2-40B4-BE49-F238E27FC236}">
                <a16:creationId xmlns:a16="http://schemas.microsoft.com/office/drawing/2014/main" id="{61C9A49F-3168-9B9B-395D-2739A5C54426}"/>
              </a:ext>
            </a:extLst>
          </p:cNvPr>
          <p:cNvPicPr>
            <a:picLocks noChangeAspect="1"/>
          </p:cNvPicPr>
          <p:nvPr/>
        </p:nvPicPr>
        <p:blipFill>
          <a:blip r:embed="rId5"/>
          <a:stretch>
            <a:fillRect/>
          </a:stretch>
        </p:blipFill>
        <p:spPr>
          <a:xfrm>
            <a:off x="1391485" y="1894820"/>
            <a:ext cx="8914605" cy="3508597"/>
          </a:xfrm>
          <a:prstGeom prst="rect">
            <a:avLst/>
          </a:prstGeom>
        </p:spPr>
      </p:pic>
      <p:sp>
        <p:nvSpPr>
          <p:cNvPr id="3" name="TextBox 2">
            <a:extLst>
              <a:ext uri="{FF2B5EF4-FFF2-40B4-BE49-F238E27FC236}">
                <a16:creationId xmlns:a16="http://schemas.microsoft.com/office/drawing/2014/main" id="{32B6515B-60BD-7537-B888-5E80CECC2739}"/>
              </a:ext>
            </a:extLst>
          </p:cNvPr>
          <p:cNvSpPr txBox="1"/>
          <p:nvPr/>
        </p:nvSpPr>
        <p:spPr>
          <a:xfrm>
            <a:off x="2004969" y="5688012"/>
            <a:ext cx="7491369" cy="523220"/>
          </a:xfrm>
          <a:prstGeom prst="rect">
            <a:avLst/>
          </a:prstGeom>
          <a:noFill/>
        </p:spPr>
        <p:txBody>
          <a:bodyPr wrap="square" rtlCol="0">
            <a:spAutoFit/>
          </a:bodyPr>
          <a:lstStyle/>
          <a:p>
            <a:pPr algn="ctr"/>
            <a:r>
              <a:rPr lang="en-US" sz="2800" b="1" dirty="0">
                <a:solidFill>
                  <a:srgbClr val="FF0000"/>
                </a:solidFill>
              </a:rPr>
              <a:t>For discussion only. Not used on FoxPlus-A</a:t>
            </a:r>
          </a:p>
        </p:txBody>
      </p:sp>
    </p:spTree>
    <p:extLst>
      <p:ext uri="{BB962C8B-B14F-4D97-AF65-F5344CB8AC3E}">
        <p14:creationId xmlns:p14="http://schemas.microsoft.com/office/powerpoint/2010/main" val="365864748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E513A-A6BC-39CA-508C-20BC8F5CD7E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D6D09D2-3F35-58F7-4A57-E0E51300F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426A0EC-E6E4-5310-20FC-4BE1C0ECB1D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B5683E-0C60-A789-2C22-A62CBE508CE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FED0AEF-6D8E-1451-7198-FD6E33E4FC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6863A1F-C88A-9D93-3E99-493E9132B08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07225C6-64AD-ABF5-40E3-B2CAE7833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DDE2815-DE6D-3B2E-E053-B6C39F3B162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B0E7376-7FA1-BCE4-6492-6C30B15112E3}"/>
              </a:ext>
            </a:extLst>
          </p:cNvPr>
          <p:cNvSpPr txBox="1"/>
          <p:nvPr/>
        </p:nvSpPr>
        <p:spPr>
          <a:xfrm>
            <a:off x="1196552" y="1441995"/>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AA40F7A7-23C2-ABDB-E8BE-DDC65114B226}"/>
              </a:ext>
            </a:extLst>
          </p:cNvPr>
          <p:cNvSpPr txBox="1"/>
          <p:nvPr/>
        </p:nvSpPr>
        <p:spPr>
          <a:xfrm>
            <a:off x="1196552" y="2168962"/>
            <a:ext cx="9461241" cy="2985433"/>
          </a:xfrm>
          <a:prstGeom prst="rect">
            <a:avLst/>
          </a:prstGeom>
          <a:noFill/>
        </p:spPr>
        <p:txBody>
          <a:bodyPr wrap="square" rtlCol="0">
            <a:spAutoFit/>
          </a:bodyPr>
          <a:lstStyle/>
          <a:p>
            <a:r>
              <a:rPr lang="en-US" sz="2000" dirty="0"/>
              <a:t>A better approach structurally was a single PCB. The first attempt was a two (2) sided board used for testing and fitting into the ISIS frame. This worked well but it was decided by the engineering team to go to a four (4) sided circuit board. During software development, it was discovered that AMSAT did not purchase an ISIS option that would allow us to read the solar panels’ temperature sensors. In order to do so, an A to D converter and circuitry was added to the PSA 4 layer board.</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6702586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F5096-782D-A4AE-9910-6D5D8BBF79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995AB1-E97A-3951-E002-3BECBD1439EF}"/>
              </a:ext>
            </a:extLst>
          </p:cNvPr>
          <p:cNvPicPr>
            <a:picLocks noChangeAspect="1"/>
          </p:cNvPicPr>
          <p:nvPr/>
        </p:nvPicPr>
        <p:blipFill>
          <a:blip r:embed="rId3"/>
          <a:stretch>
            <a:fillRect/>
          </a:stretch>
        </p:blipFill>
        <p:spPr>
          <a:xfrm>
            <a:off x="5620361" y="1404313"/>
            <a:ext cx="5054022" cy="5255207"/>
          </a:xfrm>
          <a:prstGeom prst="rect">
            <a:avLst/>
          </a:prstGeom>
        </p:spPr>
      </p:pic>
      <p:pic>
        <p:nvPicPr>
          <p:cNvPr id="13313" name="Picture 1">
            <a:extLst>
              <a:ext uri="{FF2B5EF4-FFF2-40B4-BE49-F238E27FC236}">
                <a16:creationId xmlns:a16="http://schemas.microsoft.com/office/drawing/2014/main" id="{30A5BD63-3B84-A1B5-C646-41E8F605F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11B28F8-356E-8F2E-9BAC-58A17BD033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FF257BF-F2E6-4A08-629C-6227E1D3C7B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10A999B-454F-7597-3BDA-DA59B2004D9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922AC2-CD02-5D74-BBAC-9047BC0A371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29A2F2-018C-73FE-7651-376D3C108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88F103B-48D6-6B78-E79D-06D3C0FE677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854BAE-0648-6556-7901-F04504712D60}"/>
              </a:ext>
            </a:extLst>
          </p:cNvPr>
          <p:cNvSpPr txBox="1"/>
          <p:nvPr/>
        </p:nvSpPr>
        <p:spPr>
          <a:xfrm>
            <a:off x="-145687" y="1559865"/>
            <a:ext cx="6420652" cy="1384995"/>
          </a:xfrm>
          <a:prstGeom prst="rect">
            <a:avLst/>
          </a:prstGeom>
          <a:noFill/>
        </p:spPr>
        <p:txBody>
          <a:bodyPr wrap="square" rtlCol="0">
            <a:spAutoFit/>
          </a:bodyPr>
          <a:lstStyle/>
          <a:p>
            <a:pPr algn="ctr"/>
            <a:r>
              <a:rPr lang="en-US" sz="2800" b="1" dirty="0">
                <a:solidFill>
                  <a:schemeClr val="tx1"/>
                </a:solidFill>
              </a:rPr>
              <a:t>ISIS Power Signal Adapter (PSA</a:t>
            </a:r>
            <a:r>
              <a:rPr lang="en-US" sz="2800" b="1" dirty="0"/>
              <a:t>)</a:t>
            </a:r>
          </a:p>
          <a:p>
            <a:pPr algn="ctr"/>
            <a:r>
              <a:rPr lang="en-US" sz="2800" b="1" dirty="0">
                <a:solidFill>
                  <a:srgbClr val="FF0000"/>
                </a:solidFill>
              </a:rPr>
              <a:t>Prototype 2 layer board</a:t>
            </a:r>
          </a:p>
          <a:p>
            <a:pPr algn="ctr"/>
            <a:r>
              <a:rPr lang="en-US" sz="2800" b="1" dirty="0">
                <a:solidFill>
                  <a:srgbClr val="FF0000"/>
                </a:solidFill>
              </a:rPr>
              <a:t>With no A to D circuitry</a:t>
            </a:r>
          </a:p>
        </p:txBody>
      </p:sp>
      <p:sp>
        <p:nvSpPr>
          <p:cNvPr id="4" name="TextBox 3">
            <a:extLst>
              <a:ext uri="{FF2B5EF4-FFF2-40B4-BE49-F238E27FC236}">
                <a16:creationId xmlns:a16="http://schemas.microsoft.com/office/drawing/2014/main" id="{2052284D-B24F-2A53-DD25-58B24EE739A4}"/>
              </a:ext>
            </a:extLst>
          </p:cNvPr>
          <p:cNvSpPr txBox="1"/>
          <p:nvPr/>
        </p:nvSpPr>
        <p:spPr>
          <a:xfrm>
            <a:off x="1156143" y="3266810"/>
            <a:ext cx="4253218" cy="2031325"/>
          </a:xfrm>
          <a:prstGeom prst="rect">
            <a:avLst/>
          </a:prstGeom>
          <a:noFill/>
        </p:spPr>
        <p:txBody>
          <a:bodyPr wrap="square" rtlCol="0">
            <a:spAutoFit/>
          </a:bodyPr>
          <a:lstStyle/>
          <a:p>
            <a:r>
              <a:rPr lang="en-US" sz="1400" dirty="0"/>
              <a:t>Power and Signals:</a:t>
            </a:r>
          </a:p>
          <a:p>
            <a:r>
              <a:rPr lang="en-US" sz="1400" dirty="0"/>
              <a:t>    + 5vdc		</a:t>
            </a:r>
            <a:r>
              <a:rPr lang="en-US" sz="1400" dirty="0" err="1"/>
              <a:t>V_sys</a:t>
            </a:r>
            <a:endParaRPr lang="en-US" sz="1400" dirty="0"/>
          </a:p>
          <a:p>
            <a:r>
              <a:rPr lang="en-US" sz="1400" dirty="0"/>
              <a:t>    + 3.3vdc</a:t>
            </a:r>
          </a:p>
          <a:p>
            <a:r>
              <a:rPr lang="en-US" sz="1400" dirty="0"/>
              <a:t>    GND</a:t>
            </a:r>
          </a:p>
          <a:p>
            <a:r>
              <a:rPr lang="en-US" sz="1400" dirty="0"/>
              <a:t>    I2C_SCL</a:t>
            </a:r>
          </a:p>
          <a:p>
            <a:r>
              <a:rPr lang="en-US" sz="1400" dirty="0"/>
              <a:t>    I2C_SDA</a:t>
            </a:r>
          </a:p>
          <a:p>
            <a:r>
              <a:rPr lang="en-US" sz="1400" dirty="0"/>
              <a:t>    TX3		UART </a:t>
            </a:r>
          </a:p>
          <a:p>
            <a:r>
              <a:rPr lang="en-US" sz="1400" dirty="0"/>
              <a:t>    RX3		UART</a:t>
            </a:r>
          </a:p>
          <a:p>
            <a:r>
              <a:rPr lang="en-US" sz="1400" dirty="0"/>
              <a:t>    </a:t>
            </a:r>
            <a:r>
              <a:rPr lang="en-US" sz="1400" dirty="0" err="1"/>
              <a:t>ABF_Placed</a:t>
            </a:r>
            <a:r>
              <a:rPr lang="en-US" sz="1400" dirty="0"/>
              <a:t>	</a:t>
            </a:r>
            <a:r>
              <a:rPr lang="en-US" sz="1400" dirty="0" err="1"/>
              <a:t>Umbilical_attached</a:t>
            </a:r>
            <a:endParaRPr lang="en-US" sz="1400" dirty="0"/>
          </a:p>
        </p:txBody>
      </p:sp>
    </p:spTree>
    <p:extLst>
      <p:ext uri="{BB962C8B-B14F-4D97-AF65-F5344CB8AC3E}">
        <p14:creationId xmlns:p14="http://schemas.microsoft.com/office/powerpoint/2010/main" val="269603461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0D17B-C4D1-36C5-EE6C-8F75D1D8367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5F1A227-9CCC-EC2A-DCEA-2FF55CBB9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6A45AB6-7FBA-E9AB-C211-F99564D561E4}"/>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B870A94A-9180-88FC-10F8-8E15ACF4000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778B87CA-31CB-5AE1-8DFA-8AF5D58AD86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D7E260C-C069-5A3E-6A0F-EE3D2622B29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FF38D319-D0AD-D179-C23F-4388C0B9B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2F56C7C-3550-D238-6113-9A25CD6E953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EB13A62-6CDB-0FA7-7834-41E2692093D3}"/>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(PSA)(2)</a:t>
            </a:r>
            <a:endParaRPr lang="en-US" sz="2800" b="1" dirty="0">
              <a:solidFill>
                <a:srgbClr val="FF0000"/>
              </a:solidFill>
            </a:endParaRPr>
          </a:p>
        </p:txBody>
      </p:sp>
      <p:sp>
        <p:nvSpPr>
          <p:cNvPr id="2" name="TextBox 1">
            <a:extLst>
              <a:ext uri="{FF2B5EF4-FFF2-40B4-BE49-F238E27FC236}">
                <a16:creationId xmlns:a16="http://schemas.microsoft.com/office/drawing/2014/main" id="{53740558-C6D0-9022-E526-3E219A714355}"/>
              </a:ext>
            </a:extLst>
          </p:cNvPr>
          <p:cNvSpPr txBox="1"/>
          <p:nvPr/>
        </p:nvSpPr>
        <p:spPr>
          <a:xfrm>
            <a:off x="1196552" y="2168962"/>
            <a:ext cx="9461241" cy="2400657"/>
          </a:xfrm>
          <a:prstGeom prst="rect">
            <a:avLst/>
          </a:prstGeom>
          <a:noFill/>
        </p:spPr>
        <p:txBody>
          <a:bodyPr wrap="square" rtlCol="0">
            <a:spAutoFit/>
          </a:bodyPr>
          <a:lstStyle/>
          <a:p>
            <a:r>
              <a:rPr lang="en-US" sz="2000" dirty="0"/>
              <a:t>The four (4) layer board was developed for reasons previously stated and A to D circuitry was added to interface the solar panels temperature sensors.</a:t>
            </a:r>
          </a:p>
          <a:p>
            <a:endParaRPr lang="en-US" dirty="0"/>
          </a:p>
          <a:p>
            <a:endParaRPr lang="en-US" dirty="0"/>
          </a:p>
          <a:p>
            <a:r>
              <a:rPr lang="en-US" sz="2800" b="1" dirty="0">
                <a:solidFill>
                  <a:srgbClr val="FF0000"/>
                </a:solidFill>
              </a:rPr>
              <a:t>OVER TO JIM for </a:t>
            </a:r>
          </a:p>
          <a:p>
            <a:r>
              <a:rPr lang="en-US" sz="2800" b="1" dirty="0">
                <a:solidFill>
                  <a:srgbClr val="FF0000"/>
                </a:solidFill>
              </a:rPr>
              <a:t>Four layer PSA </a:t>
            </a:r>
          </a:p>
          <a:p>
            <a:endParaRPr lang="en-US" dirty="0"/>
          </a:p>
        </p:txBody>
      </p:sp>
    </p:spTree>
    <p:extLst>
      <p:ext uri="{BB962C8B-B14F-4D97-AF65-F5344CB8AC3E}">
        <p14:creationId xmlns:p14="http://schemas.microsoft.com/office/powerpoint/2010/main" val="328563676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AE16-7E81-0B3A-E1EF-8FB928E5F9B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CDDB983-F100-F368-D6E0-4FECF8A1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5DFAEA-8B32-061E-0816-B185D62B2C5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AFDCC24F-65CE-2009-4F3C-A2D0F5DB0F0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A3867FD-FC4E-6082-53CA-50F446D13D3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4D31411-0330-97BB-8411-3231D1FE2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95B01E-B282-D86F-C296-317F6A33B1B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5DE3A51-CDB3-F2C4-9453-25A4025B553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BD397858-BA2C-569F-D801-53CA2A7ACB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sp>
        <p:nvSpPr>
          <p:cNvPr id="4" name="TextBox 3">
            <a:extLst>
              <a:ext uri="{FF2B5EF4-FFF2-40B4-BE49-F238E27FC236}">
                <a16:creationId xmlns:a16="http://schemas.microsoft.com/office/drawing/2014/main" id="{A8BC9F12-7E45-9BD5-FCFD-48041A14D88B}"/>
              </a:ext>
            </a:extLst>
          </p:cNvPr>
          <p:cNvSpPr txBox="1"/>
          <p:nvPr/>
        </p:nvSpPr>
        <p:spPr>
          <a:xfrm>
            <a:off x="2036064" y="1920240"/>
            <a:ext cx="8123616" cy="461665"/>
          </a:xfrm>
          <a:prstGeom prst="rect">
            <a:avLst/>
          </a:prstGeom>
          <a:noFill/>
        </p:spPr>
        <p:txBody>
          <a:bodyPr wrap="square" rtlCol="0">
            <a:spAutoFit/>
          </a:bodyPr>
          <a:lstStyle/>
          <a:p>
            <a:pPr algn="ctr"/>
            <a:r>
              <a:rPr lang="en-US" sz="2400" b="1" dirty="0">
                <a:solidFill>
                  <a:srgbClr val="FF0000"/>
                </a:solidFill>
              </a:rPr>
              <a:t>Reason?</a:t>
            </a:r>
          </a:p>
        </p:txBody>
      </p:sp>
      <p:sp>
        <p:nvSpPr>
          <p:cNvPr id="5" name="TextBox 4">
            <a:extLst>
              <a:ext uri="{FF2B5EF4-FFF2-40B4-BE49-F238E27FC236}">
                <a16:creationId xmlns:a16="http://schemas.microsoft.com/office/drawing/2014/main" id="{CCAE77EC-DBF0-9586-8E24-E08975332789}"/>
              </a:ext>
            </a:extLst>
          </p:cNvPr>
          <p:cNvSpPr txBox="1"/>
          <p:nvPr/>
        </p:nvSpPr>
        <p:spPr>
          <a:xfrm>
            <a:off x="2987040" y="2560320"/>
            <a:ext cx="6270171" cy="3970318"/>
          </a:xfrm>
          <a:prstGeom prst="rect">
            <a:avLst/>
          </a:prstGeom>
          <a:noFill/>
        </p:spPr>
        <p:txBody>
          <a:bodyPr wrap="square" rtlCol="0">
            <a:spAutoFit/>
          </a:bodyPr>
          <a:lstStyle/>
          <a:p>
            <a:r>
              <a:rPr lang="en-US" b="1" dirty="0">
                <a:solidFill>
                  <a:srgbClr val="FF0000"/>
                </a:solidFill>
              </a:rPr>
              <a:t>Requirement</a:t>
            </a:r>
          </a:p>
          <a:p>
            <a:pPr marL="285750" indent="-285750">
              <a:buFont typeface="Arial" panose="020B0604020202020204" pitchFamily="34" charset="0"/>
              <a:buChar char="•"/>
            </a:pPr>
            <a:r>
              <a:rPr lang="en-US" dirty="0">
                <a:solidFill>
                  <a:srgbClr val="002060"/>
                </a:solidFill>
              </a:rPr>
              <a:t>ISISPACE – ICEPS2 Battery Pack and Controller</a:t>
            </a:r>
          </a:p>
          <a:p>
            <a:pPr marL="285750" indent="-285750">
              <a:buFont typeface="Arial" panose="020B0604020202020204" pitchFamily="34" charset="0"/>
              <a:buChar char="•"/>
            </a:pPr>
            <a:r>
              <a:rPr lang="en-US" dirty="0">
                <a:solidFill>
                  <a:srgbClr val="002060"/>
                </a:solidFill>
              </a:rPr>
              <a:t>AMSAT LTM</a:t>
            </a:r>
          </a:p>
          <a:p>
            <a:endParaRPr lang="en-US" dirty="0">
              <a:solidFill>
                <a:schemeClr val="accent1">
                  <a:lumMod val="75000"/>
                </a:schemeClr>
              </a:solidFill>
            </a:endParaRPr>
          </a:p>
          <a:p>
            <a:r>
              <a:rPr lang="en-US" b="1" dirty="0">
                <a:solidFill>
                  <a:srgbClr val="FF0000"/>
                </a:solidFill>
              </a:rPr>
              <a:t>Problem</a:t>
            </a:r>
          </a:p>
          <a:p>
            <a:r>
              <a:rPr lang="en-US" dirty="0">
                <a:solidFill>
                  <a:schemeClr val="accent1">
                    <a:lumMod val="75000"/>
                  </a:schemeClr>
                </a:solidFill>
              </a:rPr>
              <a:t>	</a:t>
            </a:r>
            <a:r>
              <a:rPr lang="en-US" dirty="0">
                <a:solidFill>
                  <a:srgbClr val="002060"/>
                </a:solidFill>
              </a:rPr>
              <a:t>Different Connector Types in Different Location</a:t>
            </a:r>
          </a:p>
          <a:p>
            <a:r>
              <a:rPr lang="en-US" dirty="0">
                <a:solidFill>
                  <a:srgbClr val="002060"/>
                </a:solidFill>
              </a:rPr>
              <a:t>	</a:t>
            </a:r>
            <a:r>
              <a:rPr lang="en-US" dirty="0">
                <a:solidFill>
                  <a:srgbClr val="0070C0"/>
                </a:solidFill>
              </a:rPr>
              <a:t>Modified PC104 to </a:t>
            </a:r>
            <a:r>
              <a:rPr lang="en-US" dirty="0" err="1">
                <a:solidFill>
                  <a:srgbClr val="0070C0"/>
                </a:solidFill>
              </a:rPr>
              <a:t>QxH</a:t>
            </a:r>
            <a:endParaRPr lang="en-US" dirty="0">
              <a:solidFill>
                <a:srgbClr val="0070C0"/>
              </a:solidFill>
            </a:endParaRPr>
          </a:p>
          <a:p>
            <a:endParaRPr lang="en-US" dirty="0">
              <a:solidFill>
                <a:srgbClr val="002060"/>
              </a:solidFill>
            </a:endParaRPr>
          </a:p>
          <a:p>
            <a:r>
              <a:rPr lang="en-US" b="1" dirty="0">
                <a:solidFill>
                  <a:srgbClr val="FF0000"/>
                </a:solidFill>
              </a:rPr>
              <a:t>Solution</a:t>
            </a:r>
          </a:p>
          <a:p>
            <a:r>
              <a:rPr lang="en-US" dirty="0">
                <a:solidFill>
                  <a:srgbClr val="002060"/>
                </a:solidFill>
              </a:rPr>
              <a:t>	Power Signal Adapter Board Between ICEPS2 and LTM</a:t>
            </a:r>
          </a:p>
          <a:p>
            <a:endParaRPr lang="en-US" dirty="0">
              <a:solidFill>
                <a:srgbClr val="002060"/>
              </a:solidFill>
            </a:endParaRPr>
          </a:p>
          <a:p>
            <a:r>
              <a:rPr lang="en-US" b="1" dirty="0">
                <a:solidFill>
                  <a:srgbClr val="FF0000"/>
                </a:solidFill>
              </a:rPr>
              <a:t>Added Requirement</a:t>
            </a:r>
          </a:p>
          <a:p>
            <a:r>
              <a:rPr lang="en-US" dirty="0">
                <a:solidFill>
                  <a:srgbClr val="002060"/>
                </a:solidFill>
              </a:rPr>
              <a:t>	Interface For Solar Panel Temperature Sensors To LTM</a:t>
            </a:r>
          </a:p>
          <a:p>
            <a:endParaRPr lang="en-US" dirty="0"/>
          </a:p>
        </p:txBody>
      </p:sp>
    </p:spTree>
    <p:extLst>
      <p:ext uri="{BB962C8B-B14F-4D97-AF65-F5344CB8AC3E}">
        <p14:creationId xmlns:p14="http://schemas.microsoft.com/office/powerpoint/2010/main" val="142640436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6FA23-AFC9-5B16-3069-7FC183A8918A}"/>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8DADCFD-954C-0E97-E1E3-DEC21AA2F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F8CB68-0A5C-08DB-5F04-F1280B92DC2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2822F9EC-82DC-5E35-5496-520833DB1929}"/>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A92BBA-3B42-5FEE-AAAC-11D350D18B6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03149F1-151A-F429-CE1C-B0861DF55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7DA4009-591B-1DF7-CCDF-3DADE39988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1AE5E3-F23F-4A47-7275-09AD6BACA73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7C41FDF0-24CC-615C-2C03-FAB40094524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97F9418F-6FEA-BBB8-978B-95FDCD284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438" y="2031702"/>
            <a:ext cx="4390884" cy="4390884"/>
          </a:xfrm>
          <a:prstGeom prst="rect">
            <a:avLst/>
          </a:prstGeom>
        </p:spPr>
      </p:pic>
      <p:sp>
        <p:nvSpPr>
          <p:cNvPr id="8" name="TextBox 7">
            <a:extLst>
              <a:ext uri="{FF2B5EF4-FFF2-40B4-BE49-F238E27FC236}">
                <a16:creationId xmlns:a16="http://schemas.microsoft.com/office/drawing/2014/main" id="{E62DB1E8-A53D-3B85-6371-EAD44175CE8B}"/>
              </a:ext>
            </a:extLst>
          </p:cNvPr>
          <p:cNvSpPr txBox="1"/>
          <p:nvPr/>
        </p:nvSpPr>
        <p:spPr>
          <a:xfrm>
            <a:off x="422892" y="6402327"/>
            <a:ext cx="4353886" cy="400110"/>
          </a:xfrm>
          <a:prstGeom prst="rect">
            <a:avLst/>
          </a:prstGeom>
          <a:noFill/>
        </p:spPr>
        <p:txBody>
          <a:bodyPr wrap="square" rtlCol="0">
            <a:spAutoFit/>
          </a:bodyPr>
          <a:lstStyle/>
          <a:p>
            <a:pPr algn="ctr"/>
            <a:r>
              <a:rPr lang="en-US" sz="2000" dirty="0"/>
              <a:t>ISISPACE – ICEPS2</a:t>
            </a:r>
          </a:p>
        </p:txBody>
      </p:sp>
      <p:pic>
        <p:nvPicPr>
          <p:cNvPr id="9" name="Picture 8">
            <a:extLst>
              <a:ext uri="{FF2B5EF4-FFF2-40B4-BE49-F238E27FC236}">
                <a16:creationId xmlns:a16="http://schemas.microsoft.com/office/drawing/2014/main" id="{10AB0EF5-5107-4D48-7B8B-4AE8EF072C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5721" y="2409373"/>
            <a:ext cx="4327841" cy="3275465"/>
          </a:xfrm>
          <a:prstGeom prst="rect">
            <a:avLst/>
          </a:prstGeom>
        </p:spPr>
      </p:pic>
      <p:sp>
        <p:nvSpPr>
          <p:cNvPr id="10" name="TextBox 9">
            <a:extLst>
              <a:ext uri="{FF2B5EF4-FFF2-40B4-BE49-F238E27FC236}">
                <a16:creationId xmlns:a16="http://schemas.microsoft.com/office/drawing/2014/main" id="{F13948DC-B224-9F0A-8CAD-C60BF6090C32}"/>
              </a:ext>
            </a:extLst>
          </p:cNvPr>
          <p:cNvSpPr txBox="1"/>
          <p:nvPr/>
        </p:nvSpPr>
        <p:spPr>
          <a:xfrm>
            <a:off x="7240555" y="6400800"/>
            <a:ext cx="4203007" cy="400110"/>
          </a:xfrm>
          <a:prstGeom prst="rect">
            <a:avLst/>
          </a:prstGeom>
          <a:noFill/>
        </p:spPr>
        <p:txBody>
          <a:bodyPr wrap="square" rtlCol="0">
            <a:spAutoFit/>
          </a:bodyPr>
          <a:lstStyle/>
          <a:p>
            <a:pPr algn="ctr"/>
            <a:r>
              <a:rPr lang="en-US" sz="2000" dirty="0"/>
              <a:t>LTM</a:t>
            </a:r>
          </a:p>
        </p:txBody>
      </p:sp>
    </p:spTree>
    <p:extLst>
      <p:ext uri="{BB962C8B-B14F-4D97-AF65-F5344CB8AC3E}">
        <p14:creationId xmlns:p14="http://schemas.microsoft.com/office/powerpoint/2010/main" val="47003229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C6DF6-EBFB-FADB-5635-735B58FFCB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C284268-5D5B-95A6-1FC3-753662845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B3ADA01-6C93-E380-3C9B-CB931DE0177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5D8D4B97-9DB0-C429-5856-BC19BB9C6C4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8DA5913-0A90-35A2-67E9-70DB7208AF1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628680F-4556-9B12-2345-64A14C8B2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8665598-CDC3-4899-BE0C-4F4CE0B818F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3D8328B-EE7D-8B49-8D95-57AA21042AE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4641658B-8D67-9A40-8300-560E4EACB9A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4" name="Picture 3">
            <a:extLst>
              <a:ext uri="{FF2B5EF4-FFF2-40B4-BE49-F238E27FC236}">
                <a16:creationId xmlns:a16="http://schemas.microsoft.com/office/drawing/2014/main" id="{305986A2-F8C0-449F-2878-C33C77294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3072" y="2031702"/>
            <a:ext cx="5702041" cy="4407030"/>
          </a:xfrm>
          <a:prstGeom prst="rect">
            <a:avLst/>
          </a:prstGeom>
        </p:spPr>
      </p:pic>
    </p:spTree>
    <p:extLst>
      <p:ext uri="{BB962C8B-B14F-4D97-AF65-F5344CB8AC3E}">
        <p14:creationId xmlns:p14="http://schemas.microsoft.com/office/powerpoint/2010/main" val="370285591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B1003-1551-178D-1AA3-E2C62FA9F9B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E97475B-15FE-C136-D4B3-E2C0BD4FB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FCDDE20-906F-665D-F49E-4A347A4B73E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3B955C10-FA80-B389-EBD1-EF2E3831592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A6F824C-FC57-EFBA-DE30-0E6CBD9E763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6F7ABE4D-3BDA-3B9F-4AFB-1BEE802E9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0D6F739-C8CB-0CA5-1D2B-6EB8824D613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9B5E58F-4495-0340-E4B0-D1A389D01721}"/>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631FB209-1F5D-ADA7-5A56-5B0DEB893EB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E96F2FA3-95E6-79D3-3CE5-C980011CC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880" y="1833264"/>
            <a:ext cx="7636413" cy="4940759"/>
          </a:xfrm>
          <a:prstGeom prst="rect">
            <a:avLst/>
          </a:prstGeom>
        </p:spPr>
      </p:pic>
    </p:spTree>
    <p:extLst>
      <p:ext uri="{BB962C8B-B14F-4D97-AF65-F5344CB8AC3E}">
        <p14:creationId xmlns:p14="http://schemas.microsoft.com/office/powerpoint/2010/main" val="16373754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5130C-A696-0239-6DD1-A7A38955232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B02F741-5454-1178-5EF7-708E98CB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DD6A49A-5B99-6001-6A7E-A79421AD916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5D31A99-107F-6074-0C84-FDED6347137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8678A56-F34F-CF7B-E51E-27C7335EFDC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FDF2F8A-A8C0-834D-84DE-06712E0BA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5ED04-3F47-FBC4-7DE3-E77BBCAF71D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098ABF-3FE6-FEB8-46C0-D9EC68BF0FDA}"/>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3334BD62-12FC-A97B-DF3D-23FF81F7D7B6}"/>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337A5A73-3ECF-FB0A-9E9A-9852041012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59" y="1906632"/>
            <a:ext cx="5730929" cy="3118104"/>
          </a:xfrm>
          <a:prstGeom prst="rect">
            <a:avLst/>
          </a:prstGeom>
        </p:spPr>
      </p:pic>
      <p:pic>
        <p:nvPicPr>
          <p:cNvPr id="8" name="Picture 7">
            <a:extLst>
              <a:ext uri="{FF2B5EF4-FFF2-40B4-BE49-F238E27FC236}">
                <a16:creationId xmlns:a16="http://schemas.microsoft.com/office/drawing/2014/main" id="{7BA0FE12-FEA0-B421-30F4-690D3CF792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3214" y="1906729"/>
            <a:ext cx="5730750" cy="3118007"/>
          </a:xfrm>
          <a:prstGeom prst="rect">
            <a:avLst/>
          </a:prstGeom>
        </p:spPr>
      </p:pic>
      <p:sp>
        <p:nvSpPr>
          <p:cNvPr id="10" name="TextBox 9">
            <a:extLst>
              <a:ext uri="{FF2B5EF4-FFF2-40B4-BE49-F238E27FC236}">
                <a16:creationId xmlns:a16="http://schemas.microsoft.com/office/drawing/2014/main" id="{12D10879-EFC5-1ACE-51C2-23C934DAD110}"/>
              </a:ext>
            </a:extLst>
          </p:cNvPr>
          <p:cNvSpPr txBox="1"/>
          <p:nvPr/>
        </p:nvSpPr>
        <p:spPr>
          <a:xfrm>
            <a:off x="2396412" y="5486400"/>
            <a:ext cx="739917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2060"/>
                </a:solidFill>
              </a:rPr>
              <a:t>Board Fabrication Complete and Pin Conductivity Tested</a:t>
            </a:r>
          </a:p>
          <a:p>
            <a:pPr marL="285750" indent="-285750">
              <a:buFont typeface="Arial" panose="020B0604020202020204" pitchFamily="34" charset="0"/>
              <a:buChar char="•"/>
            </a:pPr>
            <a:r>
              <a:rPr lang="en-US" sz="2000" dirty="0">
                <a:solidFill>
                  <a:srgbClr val="002060"/>
                </a:solidFill>
              </a:rPr>
              <a:t>QTH Connector Attached (Thanks Eric)</a:t>
            </a:r>
          </a:p>
          <a:p>
            <a:pPr marL="285750" indent="-285750">
              <a:buFont typeface="Arial" panose="020B0604020202020204" pitchFamily="34" charset="0"/>
              <a:buChar char="•"/>
            </a:pPr>
            <a:r>
              <a:rPr lang="en-US" sz="2000" dirty="0">
                <a:solidFill>
                  <a:srgbClr val="002060"/>
                </a:solidFill>
              </a:rPr>
              <a:t>Component placement and Final Testing To Be Done</a:t>
            </a:r>
          </a:p>
        </p:txBody>
      </p:sp>
    </p:spTree>
    <p:extLst>
      <p:ext uri="{BB962C8B-B14F-4D97-AF65-F5344CB8AC3E}">
        <p14:creationId xmlns:p14="http://schemas.microsoft.com/office/powerpoint/2010/main" val="344345968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E8124-D08A-A70C-322F-1C2623B1224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448F7F-7BCF-B356-A6BF-3FB4AF183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EE611A-1F04-24E2-0CB0-1F318AF2265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0DDD828-BACC-BC06-D533-7EF68115816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8630D58-2730-0A01-BF6D-B96AF2FA29F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51BDFCD-5C76-D37A-902E-7E2EADFDD51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C3702B6-21A0-A93C-0E3A-FB63A7D8F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BEA9F-B009-AC1A-6ECE-84A2714EC78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34611123-55A4-F5B1-3A7E-4FE5A63C148E}"/>
              </a:ext>
            </a:extLst>
          </p:cNvPr>
          <p:cNvSpPr txBox="1"/>
          <p:nvPr/>
        </p:nvSpPr>
        <p:spPr>
          <a:xfrm>
            <a:off x="1093915" y="1209020"/>
            <a:ext cx="9304472" cy="523220"/>
          </a:xfrm>
          <a:prstGeom prst="rect">
            <a:avLst/>
          </a:prstGeom>
          <a:noFill/>
        </p:spPr>
        <p:txBody>
          <a:bodyPr wrap="square" rtlCol="0">
            <a:spAutoFit/>
          </a:bodyPr>
          <a:lstStyle/>
          <a:p>
            <a:pPr algn="ctr"/>
            <a:r>
              <a:rPr lang="en-US" sz="2800" b="1" dirty="0">
                <a:solidFill>
                  <a:schemeClr val="tx1"/>
                </a:solidFill>
              </a:rPr>
              <a:t>Cables &amp; Connectors</a:t>
            </a:r>
            <a:endParaRPr lang="en-US" sz="2800" b="1" dirty="0">
              <a:solidFill>
                <a:srgbClr val="FF0000"/>
              </a:solidFill>
            </a:endParaRPr>
          </a:p>
        </p:txBody>
      </p:sp>
      <p:graphicFrame>
        <p:nvGraphicFramePr>
          <p:cNvPr id="2" name="Table 1">
            <a:extLst>
              <a:ext uri="{FF2B5EF4-FFF2-40B4-BE49-F238E27FC236}">
                <a16:creationId xmlns:a16="http://schemas.microsoft.com/office/drawing/2014/main" id="{48B5C9E1-8672-7C3F-67D2-16D4E8B95F2C}"/>
              </a:ext>
            </a:extLst>
          </p:cNvPr>
          <p:cNvGraphicFramePr>
            <a:graphicFrameLocks noGrp="1"/>
          </p:cNvGraphicFramePr>
          <p:nvPr>
            <p:extLst>
              <p:ext uri="{D42A27DB-BD31-4B8C-83A1-F6EECF244321}">
                <p14:modId xmlns:p14="http://schemas.microsoft.com/office/powerpoint/2010/main" val="496937013"/>
              </p:ext>
            </p:extLst>
          </p:nvPr>
        </p:nvGraphicFramePr>
        <p:xfrm>
          <a:off x="1454412" y="1655129"/>
          <a:ext cx="8943975" cy="4993232"/>
        </p:xfrm>
        <a:graphic>
          <a:graphicData uri="http://schemas.openxmlformats.org/drawingml/2006/table">
            <a:tbl>
              <a:tblPr/>
              <a:tblGrid>
                <a:gridCol w="953466">
                  <a:extLst>
                    <a:ext uri="{9D8B030D-6E8A-4147-A177-3AD203B41FA5}">
                      <a16:colId xmlns:a16="http://schemas.microsoft.com/office/drawing/2014/main" val="1432456050"/>
                    </a:ext>
                  </a:extLst>
                </a:gridCol>
                <a:gridCol w="1139508">
                  <a:extLst>
                    <a:ext uri="{9D8B030D-6E8A-4147-A177-3AD203B41FA5}">
                      <a16:colId xmlns:a16="http://schemas.microsoft.com/office/drawing/2014/main" val="926382598"/>
                    </a:ext>
                  </a:extLst>
                </a:gridCol>
                <a:gridCol w="1067417">
                  <a:extLst>
                    <a:ext uri="{9D8B030D-6E8A-4147-A177-3AD203B41FA5}">
                      <a16:colId xmlns:a16="http://schemas.microsoft.com/office/drawing/2014/main" val="1508877978"/>
                    </a:ext>
                  </a:extLst>
                </a:gridCol>
                <a:gridCol w="1186017">
                  <a:extLst>
                    <a:ext uri="{9D8B030D-6E8A-4147-A177-3AD203B41FA5}">
                      <a16:colId xmlns:a16="http://schemas.microsoft.com/office/drawing/2014/main" val="1287459426"/>
                    </a:ext>
                  </a:extLst>
                </a:gridCol>
                <a:gridCol w="2720867">
                  <a:extLst>
                    <a:ext uri="{9D8B030D-6E8A-4147-A177-3AD203B41FA5}">
                      <a16:colId xmlns:a16="http://schemas.microsoft.com/office/drawing/2014/main" val="803109190"/>
                    </a:ext>
                  </a:extLst>
                </a:gridCol>
                <a:gridCol w="760447">
                  <a:extLst>
                    <a:ext uri="{9D8B030D-6E8A-4147-A177-3AD203B41FA5}">
                      <a16:colId xmlns:a16="http://schemas.microsoft.com/office/drawing/2014/main" val="2186731603"/>
                    </a:ext>
                  </a:extLst>
                </a:gridCol>
                <a:gridCol w="1116253">
                  <a:extLst>
                    <a:ext uri="{9D8B030D-6E8A-4147-A177-3AD203B41FA5}">
                      <a16:colId xmlns:a16="http://schemas.microsoft.com/office/drawing/2014/main" val="1798601175"/>
                    </a:ext>
                  </a:extLst>
                </a:gridCol>
              </a:tblGrid>
              <a:tr h="153821">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5">
                  <a:txBody>
                    <a:bodyPr/>
                    <a:lstStyle/>
                    <a:p>
                      <a:pPr algn="ctr" fontAlgn="b">
                        <a:buNone/>
                      </a:pPr>
                      <a:r>
                        <a:rPr lang="en-US" sz="800" b="1" i="0" u="none" strike="noStrike" dirty="0">
                          <a:solidFill>
                            <a:srgbClr val="5B277D"/>
                          </a:solidFill>
                          <a:effectLst/>
                          <a:latin typeface="Liberation Sans"/>
                        </a:rPr>
                        <a:t>CONNECTORS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7088272"/>
                  </a:ext>
                </a:extLst>
              </a:tr>
              <a:tr h="260312">
                <a:tc>
                  <a:txBody>
                    <a:bodyPr/>
                    <a:lstStyle/>
                    <a:p>
                      <a:pPr algn="ctr" fontAlgn="b">
                        <a:buNone/>
                      </a:pPr>
                      <a:r>
                        <a:rPr lang="en-US" sz="700" b="1" i="0" u="none" strike="noStrike">
                          <a:solidFill>
                            <a:srgbClr val="000000"/>
                          </a:solidFill>
                          <a:effectLst/>
                          <a:latin typeface="Liberation Sans"/>
                        </a:rPr>
                        <a:t>Conn / Cable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ISIS / AMSAT Supplied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Manufacturer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Mfr Part No.</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Connection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Male / 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Interface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5161749"/>
                  </a:ext>
                </a:extLst>
              </a:tr>
              <a:tr h="130155">
                <a:tc>
                  <a:txBody>
                    <a:bodyPr/>
                    <a:lstStyle/>
                    <a:p>
                      <a:pPr algn="ctr" fontAlgn="b">
                        <a:buNone/>
                      </a:pPr>
                      <a:r>
                        <a:rPr lang="en-US" sz="700" b="0" i="0" u="none" strike="noStrike">
                          <a:solidFill>
                            <a:srgbClr val="000000"/>
                          </a:solidFill>
                          <a:effectLst/>
                          <a:latin typeface="Liberation Sans"/>
                        </a:rPr>
                        <a:t>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MTSW-106-08-L-D-235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12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J1,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0668313"/>
                  </a:ext>
                </a:extLst>
              </a:tr>
              <a:tr h="130155">
                <a:tc>
                  <a:txBody>
                    <a:bodyPr/>
                    <a:lstStyle/>
                    <a:p>
                      <a:pPr algn="ctr" fontAlgn="b">
                        <a:buNone/>
                      </a:pPr>
                      <a:r>
                        <a:rPr lang="en-US" sz="700" b="0" i="0" u="none" strike="noStrike">
                          <a:solidFill>
                            <a:srgbClr val="000000"/>
                          </a:solidFill>
                          <a:effectLst/>
                          <a:latin typeface="Liberation Sans"/>
                        </a:rPr>
                        <a:t>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MTSW-107-08-L-D-235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14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J2, J4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0790860"/>
                  </a:ext>
                </a:extLst>
              </a:tr>
              <a:tr h="130155">
                <a:tc>
                  <a:txBody>
                    <a:bodyPr/>
                    <a:lstStyle/>
                    <a:p>
                      <a:pPr algn="ctr" fontAlgn="b">
                        <a:buNone/>
                      </a:pPr>
                      <a:r>
                        <a:rPr lang="en-US" sz="700" b="0" i="0" u="none" strike="noStrike">
                          <a:solidFill>
                            <a:srgbClr val="000000"/>
                          </a:solidFill>
                          <a:effectLst/>
                          <a:latin typeface="Liberation Sans"/>
                        </a:rPr>
                        <a:t>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QSH-030-01-L-D-A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 Stacking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7388671"/>
                  </a:ext>
                </a:extLst>
              </a:tr>
              <a:tr h="130155">
                <a:tc>
                  <a:txBody>
                    <a:bodyPr/>
                    <a:lstStyle/>
                    <a:p>
                      <a:pPr algn="ctr" fontAlgn="b">
                        <a:buNone/>
                      </a:pPr>
                      <a:r>
                        <a:rPr lang="en-US" sz="700" b="0" i="0" u="none" strike="noStrike">
                          <a:solidFill>
                            <a:srgbClr val="000000"/>
                          </a:solidFill>
                          <a:effectLst/>
                          <a:latin typeface="Liberation Sans"/>
                        </a:rPr>
                        <a:t>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AntS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1861806"/>
                  </a:ext>
                </a:extLst>
              </a:tr>
              <a:tr h="130155">
                <a:tc>
                  <a:txBody>
                    <a:bodyPr/>
                    <a:lstStyle/>
                    <a:p>
                      <a:pPr algn="ctr" fontAlgn="b">
                        <a:buNone/>
                      </a:pPr>
                      <a:r>
                        <a:rPr lang="en-US" sz="700" b="0" i="0" u="none" strike="noStrike">
                          <a:solidFill>
                            <a:srgbClr val="000000"/>
                          </a:solidFill>
                          <a:effectLst/>
                          <a:latin typeface="Liberation Sans"/>
                        </a:rPr>
                        <a:t>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Solar Panels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9078748"/>
                  </a:ext>
                </a:extLst>
              </a:tr>
              <a:tr h="260312">
                <a:tc>
                  <a:txBody>
                    <a:bodyPr/>
                    <a:lstStyle/>
                    <a:p>
                      <a:pPr algn="ctr" fontAlgn="b">
                        <a:buNone/>
                      </a:pPr>
                      <a:r>
                        <a:rPr lang="en-US" sz="700" b="0" i="0" u="none" strike="noStrike">
                          <a:solidFill>
                            <a:srgbClr val="000000"/>
                          </a:solidFill>
                          <a:effectLst/>
                          <a:latin typeface="Liberation Sans"/>
                        </a:rPr>
                        <a:t>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conn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9422452"/>
                  </a:ext>
                </a:extLst>
              </a:tr>
              <a:tr h="130155">
                <a:tc>
                  <a:txBody>
                    <a:bodyPr/>
                    <a:lstStyle/>
                    <a:p>
                      <a:pPr algn="ctr" fontAlgn="b">
                        <a:buNone/>
                      </a:pPr>
                      <a:r>
                        <a:rPr lang="en-US" sz="700" b="0" i="0" u="none" strike="noStrike">
                          <a:solidFill>
                            <a:srgbClr val="000000"/>
                          </a:solidFill>
                          <a:effectLst/>
                          <a:latin typeface="Liberation Sans"/>
                        </a:rPr>
                        <a:t>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4641562"/>
                  </a:ext>
                </a:extLst>
              </a:tr>
              <a:tr h="130155">
                <a:tc>
                  <a:txBody>
                    <a:bodyPr/>
                    <a:lstStyle/>
                    <a:p>
                      <a:pPr algn="ctr" fontAlgn="b">
                        <a:buNone/>
                      </a:pPr>
                      <a:r>
                        <a:rPr lang="en-US" sz="700" b="0" i="0" u="none" strike="noStrike">
                          <a:solidFill>
                            <a:srgbClr val="000000"/>
                          </a:solidFill>
                          <a:effectLst/>
                          <a:latin typeface="Liberation Sans"/>
                        </a:rPr>
                        <a:t>8</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 (PIU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8804694"/>
                  </a:ext>
                </a:extLst>
              </a:tr>
              <a:tr h="130155">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505565-0681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CH3 I2C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5535789"/>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247247"/>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2481273"/>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0556610"/>
                  </a:ext>
                </a:extLst>
              </a:tr>
              <a:tr h="153821">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6">
                  <a:txBody>
                    <a:bodyPr/>
                    <a:lstStyle/>
                    <a:p>
                      <a:pPr algn="ctr" fontAlgn="b">
                        <a:buNone/>
                      </a:pPr>
                      <a:r>
                        <a:rPr lang="en-US" sz="800" b="1" i="0" u="none" strike="noStrike">
                          <a:solidFill>
                            <a:srgbClr val="5B277D"/>
                          </a:solidFill>
                          <a:effectLst/>
                          <a:latin typeface="Liberation Sans"/>
                        </a:rPr>
                        <a:t>CABLES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6791263"/>
                  </a:ext>
                </a:extLst>
              </a:tr>
              <a:tr h="260312">
                <a:tc rowSpan="3">
                  <a:txBody>
                    <a:bodyPr/>
                    <a:lstStyle/>
                    <a:p>
                      <a:pPr algn="ctr" fontAlgn="ctr">
                        <a:buNone/>
                      </a:pPr>
                      <a:r>
                        <a:rPr lang="en-US" sz="700" b="0" i="0" u="none" strike="noStrike">
                          <a:solidFill>
                            <a:srgbClr val="000000"/>
                          </a:solidFill>
                          <a:effectLst/>
                          <a:latin typeface="Liberation Sans"/>
                        </a:rPr>
                        <a:t>UMB2</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756031"/>
                  </a:ext>
                </a:extLst>
              </a:tr>
              <a:tr h="260312">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connector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3751095"/>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ext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Umbilical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9031313"/>
                  </a:ext>
                </a:extLst>
              </a:tr>
              <a:tr h="260312">
                <a:tc rowSpan="2">
                  <a:txBody>
                    <a:bodyPr/>
                    <a:lstStyle/>
                    <a:p>
                      <a:pPr algn="ctr" fontAlgn="ctr">
                        <a:buNone/>
                      </a:pPr>
                      <a:r>
                        <a:rPr lang="en-US" sz="700" b="0" i="0" u="none" strike="noStrike">
                          <a:solidFill>
                            <a:srgbClr val="000000"/>
                          </a:solidFill>
                          <a:effectLst/>
                          <a:latin typeface="Liberation Sans"/>
                        </a:rPr>
                        <a:t>UMB1</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Cable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986900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box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8368847"/>
                  </a:ext>
                </a:extLst>
              </a:tr>
              <a:tr h="130155">
                <a:tc rowSpan="2">
                  <a:txBody>
                    <a:bodyPr/>
                    <a:lstStyle/>
                    <a:p>
                      <a:pPr algn="ctr" fontAlgn="ctr">
                        <a:buNone/>
                      </a:pPr>
                      <a:r>
                        <a:rPr lang="en-US" sz="700" b="0" i="0" u="none" strike="noStrike">
                          <a:solidFill>
                            <a:srgbClr val="000000"/>
                          </a:solidFill>
                          <a:effectLst/>
                          <a:latin typeface="Liberation Sans"/>
                        </a:rPr>
                        <a:t>SP_PWR</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A106268-001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Each Solar Panel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4213578"/>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504051-0801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682931"/>
                  </a:ext>
                </a:extLst>
              </a:tr>
              <a:tr h="130155">
                <a:tc rowSpan="3">
                  <a:txBody>
                    <a:bodyPr/>
                    <a:lstStyle/>
                    <a:p>
                      <a:pPr algn="ctr" fontAlgn="ctr">
                        <a:buNone/>
                      </a:pPr>
                      <a:r>
                        <a:rPr lang="en-US" sz="700" b="0" i="0" u="none" strike="noStrike">
                          <a:solidFill>
                            <a:srgbClr val="000000"/>
                          </a:solidFill>
                          <a:effectLst/>
                          <a:latin typeface="Liberation Sans"/>
                        </a:rPr>
                        <a:t>SP_TMP</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A105383-001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2399591"/>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M80-4611042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PSA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S1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0236174"/>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6354131"/>
                  </a:ext>
                </a:extLst>
              </a:tr>
              <a:tr h="130155">
                <a:tc rowSpan="2">
                  <a:txBody>
                    <a:bodyPr/>
                    <a:lstStyle/>
                    <a:p>
                      <a:pPr algn="ctr" fontAlgn="ctr">
                        <a:buNone/>
                      </a:pPr>
                      <a:r>
                        <a:rPr lang="en-US" sz="700" b="0" i="0" u="none" strike="noStrike">
                          <a:solidFill>
                            <a:srgbClr val="000000"/>
                          </a:solidFill>
                          <a:effectLst/>
                          <a:latin typeface="Liberation Sans"/>
                        </a:rPr>
                        <a:t>SEP_SW</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I/F on PIU</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5472489"/>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Switches on Frame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6152701"/>
                  </a:ext>
                </a:extLst>
              </a:tr>
              <a:tr h="130155">
                <a:tc rowSpan="2">
                  <a:txBody>
                    <a:bodyPr/>
                    <a:lstStyle/>
                    <a:p>
                      <a:pPr algn="ctr" fontAlgn="ctr">
                        <a:buNone/>
                      </a:pPr>
                      <a:r>
                        <a:rPr lang="en-US" sz="700" b="0" i="0" u="none" strike="noStrike">
                          <a:solidFill>
                            <a:srgbClr val="000000"/>
                          </a:solidFill>
                          <a:effectLst/>
                          <a:latin typeface="Liberation Sans"/>
                        </a:rPr>
                        <a:t>SEP_TST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9078726"/>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Test box?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8863386"/>
                  </a:ext>
                </a:extLst>
              </a:tr>
              <a:tr h="130155">
                <a:tc rowSpan="2">
                  <a:txBody>
                    <a:bodyPr/>
                    <a:lstStyle/>
                    <a:p>
                      <a:pPr algn="ctr" fontAlgn="ctr">
                        <a:buNone/>
                      </a:pPr>
                      <a:r>
                        <a:rPr lang="en-US" sz="700" b="0" i="0" u="none" strike="noStrike">
                          <a:solidFill>
                            <a:srgbClr val="000000"/>
                          </a:solidFill>
                          <a:effectLst/>
                          <a:latin typeface="Liberation Sans"/>
                        </a:rPr>
                        <a:t>BATT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J2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043231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PBP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4836941"/>
                  </a:ext>
                </a:extLst>
              </a:tr>
              <a:tr h="130155">
                <a:tc>
                  <a:txBody>
                    <a:bodyPr/>
                    <a:lstStyle/>
                    <a:p>
                      <a:pPr algn="ctr" fontAlgn="b">
                        <a:buNone/>
                      </a:pPr>
                      <a:r>
                        <a:rPr lang="en-US" sz="700" b="0" i="0" u="none" strike="noStrike">
                          <a:solidFill>
                            <a:srgbClr val="000000"/>
                          </a:solidFill>
                          <a:effectLst/>
                          <a:latin typeface="Liberation Sans"/>
                        </a:rPr>
                        <a:t>ANT_VHF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ICR to VHF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AntS J2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3288647"/>
                  </a:ext>
                </a:extLst>
              </a:tr>
              <a:tr h="130155">
                <a:tc>
                  <a:txBody>
                    <a:bodyPr/>
                    <a:lstStyle/>
                    <a:p>
                      <a:pPr algn="ctr" fontAlgn="b">
                        <a:buNone/>
                      </a:pPr>
                      <a:r>
                        <a:rPr lang="en-US" sz="700" b="0" i="0" u="none" strike="noStrike">
                          <a:solidFill>
                            <a:srgbClr val="000000"/>
                          </a:solidFill>
                          <a:effectLst/>
                          <a:latin typeface="Liberation Sans"/>
                        </a:rPr>
                        <a:t>ANT_UHF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RXTX to UHF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dirty="0" err="1">
                          <a:solidFill>
                            <a:srgbClr val="000000"/>
                          </a:solidFill>
                          <a:effectLst/>
                          <a:latin typeface="Liberation Sans"/>
                        </a:rPr>
                        <a:t>AntS</a:t>
                      </a:r>
                      <a:r>
                        <a:rPr lang="en-US" sz="700" b="0" i="0" u="none" strike="noStrike" dirty="0">
                          <a:solidFill>
                            <a:srgbClr val="000000"/>
                          </a:solidFill>
                          <a:effectLst/>
                          <a:latin typeface="Liberation Sans"/>
                        </a:rPr>
                        <a:t>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51915558"/>
                  </a:ext>
                </a:extLst>
              </a:tr>
            </a:tbl>
          </a:graphicData>
        </a:graphic>
      </p:graphicFrame>
    </p:spTree>
    <p:extLst>
      <p:ext uri="{BB962C8B-B14F-4D97-AF65-F5344CB8AC3E}">
        <p14:creationId xmlns:p14="http://schemas.microsoft.com/office/powerpoint/2010/main" val="270654091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A9A45B6-3821-CAF4-5DA2-985F4EA56DB4}"/>
              </a:ext>
            </a:extLst>
          </p:cNvPr>
          <p:cNvSpPr>
            <a:spLocks noChangeArrowheads="1"/>
          </p:cNvSpPr>
          <p:nvPr/>
        </p:nvSpPr>
        <p:spPr bwMode="auto">
          <a:xfrm>
            <a:off x="1624012" y="142876"/>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a:t>
            </a:r>
          </a:p>
        </p:txBody>
      </p:sp>
      <p:sp>
        <p:nvSpPr>
          <p:cNvPr id="5" name="TextBox 4">
            <a:extLst>
              <a:ext uri="{FF2B5EF4-FFF2-40B4-BE49-F238E27FC236}">
                <a16:creationId xmlns:a16="http://schemas.microsoft.com/office/drawing/2014/main" id="{D8C74690-84DF-1D6E-9047-CD9481AE7298}"/>
              </a:ext>
            </a:extLst>
          </p:cNvPr>
          <p:cNvSpPr txBox="1"/>
          <p:nvPr/>
        </p:nvSpPr>
        <p:spPr>
          <a:xfrm>
            <a:off x="1094367" y="2001123"/>
            <a:ext cx="9822449" cy="4801314"/>
          </a:xfrm>
          <a:prstGeom prst="rect">
            <a:avLst/>
          </a:prstGeom>
          <a:noFill/>
        </p:spPr>
        <p:txBody>
          <a:bodyPr wrap="square" rtlCol="0">
            <a:spAutoFit/>
          </a:bodyPr>
          <a:lstStyle/>
          <a:p>
            <a:r>
              <a:rPr lang="en-US" b="1" dirty="0">
                <a:solidFill>
                  <a:srgbClr val="FF0000"/>
                </a:solidFill>
              </a:rPr>
              <a:t>Jun 2022</a:t>
            </a:r>
            <a:r>
              <a:rPr lang="en-US" dirty="0"/>
              <a:t>		FoxPlus Vision presented at </a:t>
            </a:r>
            <a:r>
              <a:rPr lang="en-US" dirty="0" err="1"/>
              <a:t>HamVention</a:t>
            </a:r>
            <a:r>
              <a:rPr lang="en-US" dirty="0"/>
              <a:t>. This was a general block diagram</a:t>
            </a:r>
          </a:p>
          <a:p>
            <a:r>
              <a:rPr lang="en-US" b="1" dirty="0">
                <a:solidFill>
                  <a:srgbClr val="FF0000"/>
                </a:solidFill>
              </a:rPr>
              <a:t>Feb 2023</a:t>
            </a:r>
            <a:r>
              <a:rPr lang="en-US" dirty="0"/>
              <a:t>		Email stating that the </a:t>
            </a:r>
            <a:r>
              <a:rPr lang="en-US" dirty="0" err="1"/>
              <a:t>ISISpace</a:t>
            </a:r>
            <a:r>
              <a:rPr lang="en-US" dirty="0"/>
              <a:t> CubeSat Kit Bus (CSKB) light to PC104 would connect the </a:t>
            </a:r>
            <a:r>
              <a:rPr lang="en-US" dirty="0" err="1"/>
              <a:t>ISISpace</a:t>
            </a:r>
            <a:r>
              <a:rPr lang="en-US" dirty="0"/>
              <a:t> Electrical Power System (EPS) to the Legacy Internal Housekeeping Unit (</a:t>
            </a:r>
            <a:r>
              <a:rPr lang="en-US" b="1" dirty="0"/>
              <a:t>LIHU</a:t>
            </a:r>
            <a:r>
              <a:rPr lang="en-US" dirty="0"/>
              <a:t>) while the </a:t>
            </a:r>
            <a:r>
              <a:rPr lang="en-US" dirty="0" err="1"/>
              <a:t>QxH</a:t>
            </a:r>
            <a:r>
              <a:rPr lang="en-US" dirty="0"/>
              <a:t> bus would connect the LIHU to the Improved Command Receiver (ICR) and RXTX boards.</a:t>
            </a:r>
          </a:p>
          <a:p>
            <a:r>
              <a:rPr lang="en-US" b="1" dirty="0">
                <a:solidFill>
                  <a:srgbClr val="FF0000"/>
                </a:solidFill>
              </a:rPr>
              <a:t>Feb 2024	</a:t>
            </a:r>
            <a:r>
              <a:rPr lang="en-US" dirty="0"/>
              <a:t>	Design efforts start on new LIHU board to have jumpers so that it would also work on LTM and GOLF-TEE. The FoxPlus version IHU was called the </a:t>
            </a:r>
            <a:r>
              <a:rPr lang="en-US" b="1" dirty="0"/>
              <a:t>FIHU</a:t>
            </a:r>
            <a:r>
              <a:rPr lang="en-US" dirty="0"/>
              <a:t>. It would require changes in mounting holes and board dimensions to fit it to the </a:t>
            </a:r>
            <a:r>
              <a:rPr lang="en-US" dirty="0" err="1"/>
              <a:t>ISISpace</a:t>
            </a:r>
            <a:r>
              <a:rPr lang="en-US" dirty="0"/>
              <a:t> frame and Power Integrated Unit (PIU) board.</a:t>
            </a:r>
          </a:p>
          <a:p>
            <a:r>
              <a:rPr lang="en-US" b="1" dirty="0">
                <a:solidFill>
                  <a:srgbClr val="FF0000"/>
                </a:solidFill>
              </a:rPr>
              <a:t>Dec 2024	</a:t>
            </a:r>
            <a:r>
              <a:rPr lang="en-US" dirty="0"/>
              <a:t>	FIHU ruled not feasible by engineering leadership as it also required the ICR and RXTX boards to be re-designed for </a:t>
            </a:r>
            <a:r>
              <a:rPr lang="en-US" dirty="0" err="1"/>
              <a:t>ISISpace</a:t>
            </a:r>
            <a:r>
              <a:rPr lang="en-US" dirty="0"/>
              <a:t> frame and connectors spacing This meant going back to the LIHU v6 board and would require a </a:t>
            </a:r>
            <a:r>
              <a:rPr lang="en-US" b="1" dirty="0"/>
              <a:t>mechanical adapter </a:t>
            </a:r>
            <a:r>
              <a:rPr lang="en-US" dirty="0"/>
              <a:t>to fit the standard AMSAT ME-113 boards into the </a:t>
            </a:r>
            <a:r>
              <a:rPr lang="en-US" dirty="0" err="1"/>
              <a:t>ISISpace</a:t>
            </a:r>
            <a:r>
              <a:rPr lang="en-US" dirty="0"/>
              <a:t> frame, as well as an </a:t>
            </a:r>
            <a:r>
              <a:rPr lang="en-US" b="1" dirty="0"/>
              <a:t>electrical adapter</a:t>
            </a:r>
            <a:r>
              <a:rPr lang="en-US" dirty="0"/>
              <a:t>. The electrical adapter is called the </a:t>
            </a:r>
            <a:r>
              <a:rPr lang="en-US" b="1" dirty="0"/>
              <a:t>Power Signal Adapter (PSA).</a:t>
            </a:r>
          </a:p>
          <a:p>
            <a:r>
              <a:rPr lang="en-US" b="1" dirty="0">
                <a:solidFill>
                  <a:srgbClr val="FF0000"/>
                </a:solidFill>
              </a:rPr>
              <a:t>Oct 2025	</a:t>
            </a:r>
            <a:r>
              <a:rPr lang="en-US" b="1" dirty="0"/>
              <a:t>	</a:t>
            </a:r>
            <a:r>
              <a:rPr lang="en-US" dirty="0"/>
              <a:t>Working on the software for the LIHU to </a:t>
            </a:r>
            <a:r>
              <a:rPr lang="en-US" dirty="0" err="1"/>
              <a:t>ISISpace</a:t>
            </a:r>
            <a:r>
              <a:rPr lang="en-US" dirty="0"/>
              <a:t> EPS it was discovered that we had not purchased optional circuitry that would let us read the solar panels temperature sensors. Therefore an A to D converter was added as well as an additional Harwin connector to the PSA board.</a:t>
            </a:r>
            <a:endParaRPr lang="en-US" b="1" dirty="0"/>
          </a:p>
          <a:p>
            <a:endParaRPr lang="en-US" dirty="0"/>
          </a:p>
        </p:txBody>
      </p:sp>
    </p:spTree>
    <p:extLst>
      <p:ext uri="{BB962C8B-B14F-4D97-AF65-F5344CB8AC3E}">
        <p14:creationId xmlns:p14="http://schemas.microsoft.com/office/powerpoint/2010/main" val="171792651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B486-07DE-65D3-67C3-1145373E694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6917CC8-A900-82BF-4E28-632F2C8C5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2B81AC1-C05F-70F2-2904-802F2430B4B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5AF75E5-6DA6-908B-6B33-18350676802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C3A4956-AC9C-15D8-26BC-7BE5AC7A947B}"/>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E9799F8F-66A7-2EA2-1E66-2A5BF95279C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5430D98-A750-95DF-AD44-8C676EA95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1A1A9CE-F14F-EA0C-87C6-F9C58FB33E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CBD0A653-A171-065E-70F2-6FFF537581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err="1">
                <a:solidFill>
                  <a:schemeClr val="tx1"/>
                </a:solidFill>
              </a:rPr>
              <a:t>Umbilicals</a:t>
            </a:r>
            <a:r>
              <a:rPr lang="en-US" sz="2800" b="1" dirty="0">
                <a:solidFill>
                  <a:schemeClr val="tx1"/>
                </a:solidFill>
              </a:rPr>
              <a:t> and Test Box</a:t>
            </a:r>
            <a:endParaRPr lang="en-US" sz="2800" b="1" dirty="0">
              <a:solidFill>
                <a:srgbClr val="FF0000"/>
              </a:solidFill>
            </a:endParaRPr>
          </a:p>
        </p:txBody>
      </p:sp>
      <p:sp>
        <p:nvSpPr>
          <p:cNvPr id="2" name="TextBox 1">
            <a:extLst>
              <a:ext uri="{FF2B5EF4-FFF2-40B4-BE49-F238E27FC236}">
                <a16:creationId xmlns:a16="http://schemas.microsoft.com/office/drawing/2014/main" id="{92298FAE-23CD-CE1F-E3CA-2458F682D5DB}"/>
              </a:ext>
            </a:extLst>
          </p:cNvPr>
          <p:cNvSpPr txBox="1"/>
          <p:nvPr/>
        </p:nvSpPr>
        <p:spPr>
          <a:xfrm>
            <a:off x="1244081" y="2188221"/>
            <a:ext cx="9703837" cy="2185214"/>
          </a:xfrm>
          <a:prstGeom prst="rect">
            <a:avLst/>
          </a:prstGeom>
          <a:noFill/>
        </p:spPr>
        <p:txBody>
          <a:bodyPr wrap="square" rtlCol="0">
            <a:spAutoFit/>
          </a:bodyPr>
          <a:lstStyle/>
          <a:p>
            <a:r>
              <a:rPr lang="en-US" dirty="0"/>
              <a:t>The umbilical cable will allow charging of the batteries and a means of communicating with the On Board Computer (OBC) / LIHU once the satellite is fully assembled. The test box will provide a means of testing the separation switches.</a:t>
            </a:r>
          </a:p>
          <a:p>
            <a:endParaRPr lang="en-US" dirty="0"/>
          </a:p>
          <a:p>
            <a:endParaRPr lang="en-US" dirty="0"/>
          </a:p>
          <a:p>
            <a:r>
              <a:rPr lang="en-US" sz="2800" b="1" dirty="0">
                <a:solidFill>
                  <a:srgbClr val="FF0000"/>
                </a:solidFill>
              </a:rPr>
              <a:t>OVER TO LEANDRA</a:t>
            </a:r>
          </a:p>
          <a:p>
            <a:endParaRPr lang="en-US" dirty="0"/>
          </a:p>
        </p:txBody>
      </p:sp>
    </p:spTree>
    <p:extLst>
      <p:ext uri="{BB962C8B-B14F-4D97-AF65-F5344CB8AC3E}">
        <p14:creationId xmlns:p14="http://schemas.microsoft.com/office/powerpoint/2010/main" val="1214791849"/>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C46F-EED2-0FE1-1FD1-AC3803EC896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9B5401F-4A4E-5573-DA8F-48D141214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A222A8F-7B6C-2ACE-045C-F509FDE36A2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B605B31-E02E-098B-9E35-6DDEF2D6BDF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58E18967-B5F0-7FB0-9FE8-345AF2DFCE6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1030EA25-D519-2836-EAB0-5FDFE79AE32D}"/>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22090B3-CD14-811E-4814-CFF28C45D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D34ADAA-AE26-D06B-2E4C-406D04D942D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DC914CFC-4BF9-50D7-729A-7919381CC0F0}"/>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Assembled FoxPlus-A</a:t>
            </a:r>
          </a:p>
        </p:txBody>
      </p:sp>
      <p:sp>
        <p:nvSpPr>
          <p:cNvPr id="2" name="TextBox 1">
            <a:extLst>
              <a:ext uri="{FF2B5EF4-FFF2-40B4-BE49-F238E27FC236}">
                <a16:creationId xmlns:a16="http://schemas.microsoft.com/office/drawing/2014/main" id="{46D18647-1334-26DE-5DB5-AF938D718958}"/>
              </a:ext>
            </a:extLst>
          </p:cNvPr>
          <p:cNvSpPr txBox="1"/>
          <p:nvPr/>
        </p:nvSpPr>
        <p:spPr>
          <a:xfrm>
            <a:off x="1540647" y="2556023"/>
            <a:ext cx="3764147" cy="1015663"/>
          </a:xfrm>
          <a:prstGeom prst="rect">
            <a:avLst/>
          </a:prstGeom>
          <a:noFill/>
        </p:spPr>
        <p:txBody>
          <a:bodyPr wrap="square" rtlCol="0">
            <a:spAutoFit/>
          </a:bodyPr>
          <a:lstStyle/>
          <a:p>
            <a:r>
              <a:rPr lang="en-US" sz="2000" dirty="0"/>
              <a:t>Fully assembled FoxPlus-A in the building jig. Dummy solar panels. No umbilical connector</a:t>
            </a:r>
            <a:endParaRPr lang="en-US" sz="2800" dirty="0"/>
          </a:p>
        </p:txBody>
      </p:sp>
      <p:pic>
        <p:nvPicPr>
          <p:cNvPr id="5" name="Picture 4">
            <a:extLst>
              <a:ext uri="{FF2B5EF4-FFF2-40B4-BE49-F238E27FC236}">
                <a16:creationId xmlns:a16="http://schemas.microsoft.com/office/drawing/2014/main" id="{CE89918D-023D-CA34-8B4F-E3162DFC7EC9}"/>
              </a:ext>
            </a:extLst>
          </p:cNvPr>
          <p:cNvPicPr>
            <a:picLocks noChangeAspect="1"/>
          </p:cNvPicPr>
          <p:nvPr/>
        </p:nvPicPr>
        <p:blipFill>
          <a:blip r:embed="rId5"/>
          <a:stretch>
            <a:fillRect/>
          </a:stretch>
        </p:blipFill>
        <p:spPr>
          <a:xfrm>
            <a:off x="5748838" y="1912102"/>
            <a:ext cx="4651693" cy="4815653"/>
          </a:xfrm>
          <a:prstGeom prst="rect">
            <a:avLst/>
          </a:prstGeom>
        </p:spPr>
      </p:pic>
    </p:spTree>
    <p:extLst>
      <p:ext uri="{BB962C8B-B14F-4D97-AF65-F5344CB8AC3E}">
        <p14:creationId xmlns:p14="http://schemas.microsoft.com/office/powerpoint/2010/main" val="18399741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F369A-0EC0-8066-2DD6-0D065177DC0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253BB1CA-7402-46A4-2DED-7BAD87795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84FAF79-57D6-E99B-A3F7-1FCC19EBCE4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CF3C05-C97B-65BE-7B84-233037C55BF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89CE3AD-B3EE-5F00-9B7F-69970AA8B96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FAA07B-61E7-1CDE-B3B6-FEF2AF33010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7F3199E-F76D-7908-D12C-B7E2E8401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044DFA33-DD2D-4692-57F3-7D449E6AB57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E60283B2-C0B7-B069-9D1B-DF82B1824EE9}"/>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Software Development</a:t>
            </a:r>
          </a:p>
        </p:txBody>
      </p:sp>
      <p:sp>
        <p:nvSpPr>
          <p:cNvPr id="2" name="TextBox 1">
            <a:extLst>
              <a:ext uri="{FF2B5EF4-FFF2-40B4-BE49-F238E27FC236}">
                <a16:creationId xmlns:a16="http://schemas.microsoft.com/office/drawing/2014/main" id="{8E3A2C99-715E-BFCF-652F-31098DA0C91C}"/>
              </a:ext>
            </a:extLst>
          </p:cNvPr>
          <p:cNvSpPr txBox="1"/>
          <p:nvPr/>
        </p:nvSpPr>
        <p:spPr>
          <a:xfrm>
            <a:off x="1313413" y="2540558"/>
            <a:ext cx="9703837" cy="1231106"/>
          </a:xfrm>
          <a:prstGeom prst="rect">
            <a:avLst/>
          </a:prstGeom>
          <a:noFill/>
        </p:spPr>
        <p:txBody>
          <a:bodyPr wrap="square" rtlCol="0">
            <a:spAutoFit/>
          </a:bodyPr>
          <a:lstStyle/>
          <a:p>
            <a:r>
              <a:rPr lang="en-US" sz="2800" b="1" dirty="0">
                <a:solidFill>
                  <a:srgbClr val="FF0000"/>
                </a:solidFill>
              </a:rPr>
              <a:t>OVER TO BURNS</a:t>
            </a:r>
          </a:p>
          <a:p>
            <a:endParaRPr lang="en-US" sz="2800" b="1" dirty="0">
              <a:solidFill>
                <a:srgbClr val="FF0000"/>
              </a:solidFill>
            </a:endParaRPr>
          </a:p>
          <a:p>
            <a:endParaRPr lang="en-US" dirty="0"/>
          </a:p>
        </p:txBody>
      </p:sp>
    </p:spTree>
    <p:extLst>
      <p:ext uri="{BB962C8B-B14F-4D97-AF65-F5344CB8AC3E}">
        <p14:creationId xmlns:p14="http://schemas.microsoft.com/office/powerpoint/2010/main" val="3174107627"/>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657364" cy="5632311"/>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err="1"/>
              <a:t>FoxPlus</a:t>
            </a:r>
            <a:r>
              <a:rPr lang="en-US" sz="2400" dirty="0"/>
              <a:t>-A hardware is based on LTM</a:t>
            </a:r>
          </a:p>
          <a:p>
            <a:pPr marL="800100" lvl="1" indent="-342900">
              <a:buFont typeface="Arial" panose="020B0604020202020204" pitchFamily="34" charset="0"/>
              <a:buChar char="•"/>
            </a:pPr>
            <a:r>
              <a:rPr lang="en-US" dirty="0"/>
              <a:t>Base software on an LTM satellite</a:t>
            </a:r>
          </a:p>
          <a:p>
            <a:pPr marL="800100" lvl="1" indent="-342900">
              <a:buFont typeface="Arial" panose="020B0604020202020204" pitchFamily="34" charset="0"/>
              <a:buChar char="•"/>
            </a:pPr>
            <a:r>
              <a:rPr lang="en-US" dirty="0"/>
              <a:t>MESAT1 was the most recent LTM bird</a:t>
            </a:r>
          </a:p>
          <a:p>
            <a:pPr marL="342900" indent="-342900">
              <a:buFont typeface="Courier New" panose="02070309020205020404" pitchFamily="49" charset="0"/>
              <a:buChar char="o"/>
            </a:pPr>
            <a:r>
              <a:rPr lang="en-US" sz="2400" dirty="0"/>
              <a:t>Approximate changes:</a:t>
            </a:r>
          </a:p>
          <a:p>
            <a:pPr marL="800100" lvl="1" indent="-342900">
              <a:buFont typeface="Wingdings" pitchFamily="2" charset="2"/>
              <a:buChar char="Ø"/>
            </a:pPr>
            <a:r>
              <a:rPr lang="en-US" sz="2400" dirty="0"/>
              <a:t>Remove CAN bus and CAN command support</a:t>
            </a:r>
          </a:p>
          <a:p>
            <a:pPr marL="800100" lvl="1" indent="-342900">
              <a:buFont typeface="Wingdings" pitchFamily="2" charset="2"/>
              <a:buChar char="Ø"/>
            </a:pPr>
            <a:r>
              <a:rPr lang="en-US" sz="2400" dirty="0"/>
              <a:t>Add </a:t>
            </a:r>
            <a:r>
              <a:rPr lang="en-US" sz="2400" dirty="0" err="1"/>
              <a:t>ISISpace</a:t>
            </a:r>
            <a:r>
              <a:rPr lang="en-US" sz="2400" dirty="0"/>
              <a:t> antenna release support </a:t>
            </a:r>
          </a:p>
          <a:p>
            <a:pPr marL="1257300" lvl="2" indent="-342900">
              <a:buFont typeface="Wingdings" pitchFamily="2" charset="2"/>
              <a:buChar char="§"/>
            </a:pPr>
            <a:r>
              <a:rPr lang="en-US" dirty="0"/>
              <a:t>(Copied from HuskySat-1)</a:t>
            </a:r>
          </a:p>
          <a:p>
            <a:pPr marL="800100" lvl="1" indent="-342900">
              <a:buFont typeface="Wingdings" pitchFamily="2" charset="2"/>
              <a:buChar char="Ø"/>
            </a:pPr>
            <a:r>
              <a:rPr lang="en-US" sz="2400" dirty="0"/>
              <a:t>Add I2c routines to access </a:t>
            </a:r>
            <a:r>
              <a:rPr lang="en-US" sz="2400" dirty="0" err="1"/>
              <a:t>ISISpace</a:t>
            </a:r>
            <a:r>
              <a:rPr lang="en-US" sz="2400" dirty="0"/>
              <a:t> power supply</a:t>
            </a:r>
          </a:p>
          <a:p>
            <a:pPr marL="800100" lvl="1" indent="-342900">
              <a:buFont typeface="Wingdings" pitchFamily="2" charset="2"/>
              <a:buChar char="Ø"/>
            </a:pPr>
            <a:r>
              <a:rPr lang="en-US" sz="2400" dirty="0"/>
              <a:t>Use </a:t>
            </a:r>
            <a:r>
              <a:rPr lang="en-US" sz="2400" dirty="0" err="1"/>
              <a:t>ISISpace</a:t>
            </a:r>
            <a:r>
              <a:rPr lang="en-US" sz="2400" dirty="0"/>
              <a:t> power supply state to switch to </a:t>
            </a:r>
            <a:r>
              <a:rPr lang="en-US" sz="2400" dirty="0" err="1"/>
              <a:t>autosafe</a:t>
            </a:r>
            <a:r>
              <a:rPr lang="en-US" sz="2400" dirty="0"/>
              <a:t> mode</a:t>
            </a:r>
          </a:p>
          <a:p>
            <a:pPr marL="1257300" lvl="2" indent="-342900">
              <a:buFont typeface="Wingdings" pitchFamily="2" charset="2"/>
              <a:buChar char="§"/>
            </a:pPr>
            <a:r>
              <a:rPr lang="en-US" dirty="0"/>
              <a:t>Fox used battery voltage; Golf will use coulomb counter from power supply</a:t>
            </a:r>
          </a:p>
          <a:p>
            <a:pPr marL="800100" lvl="1" indent="-342900">
              <a:buFont typeface="Wingdings" pitchFamily="2" charset="2"/>
              <a:buChar char="Ø"/>
            </a:pPr>
            <a:r>
              <a:rPr lang="en-US" sz="2400" dirty="0"/>
              <a:t>Interact with </a:t>
            </a:r>
            <a:r>
              <a:rPr lang="en-US" sz="2400" dirty="0" err="1"/>
              <a:t>ISISpace</a:t>
            </a:r>
            <a:r>
              <a:rPr lang="en-US" sz="2400" dirty="0"/>
              <a:t> watchdog to avoid power cycle when not needed</a:t>
            </a:r>
          </a:p>
          <a:p>
            <a:pPr marL="800100" lvl="1" indent="-342900">
              <a:buFont typeface="Wingdings" pitchFamily="2" charset="2"/>
              <a:buChar char="Ø"/>
            </a:pPr>
            <a:r>
              <a:rPr lang="en-US" sz="2400" dirty="0"/>
              <a:t>Collaborate with Mike to determine and implement ISIS telemetry</a:t>
            </a:r>
          </a:p>
          <a:p>
            <a:pPr marL="800100" lvl="1" indent="-342900">
              <a:buFont typeface="Wingdings" pitchFamily="2" charset="2"/>
              <a:buChar char="Ø"/>
            </a:pPr>
            <a:r>
              <a:rPr lang="en-US" sz="2400" dirty="0"/>
              <a:t>Collaborate with Mike to determine and implement a few new uplink commands</a:t>
            </a:r>
          </a:p>
          <a:p>
            <a:pPr marL="800100" lvl="1" indent="-342900">
              <a:buFont typeface="Wingdings" pitchFamily="2" charset="2"/>
              <a:buChar char="Ø"/>
            </a:pPr>
            <a:r>
              <a:rPr lang="en-US" sz="2400" dirty="0"/>
              <a:t>Modify FoxTelem to support new telemetry</a:t>
            </a:r>
          </a:p>
          <a:p>
            <a:pPr lvl="1"/>
            <a:endParaRPr lang="en-US" sz="2400" dirty="0"/>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64128" y="1550608"/>
            <a:ext cx="3958157" cy="2642225"/>
          </a:xfrm>
          <a:prstGeom prst="rect">
            <a:avLst/>
          </a:prstGeom>
        </p:spPr>
      </p:pic>
    </p:spTree>
    <p:extLst>
      <p:ext uri="{BB962C8B-B14F-4D97-AF65-F5344CB8AC3E}">
        <p14:creationId xmlns:p14="http://schemas.microsoft.com/office/powerpoint/2010/main" val="2810731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128728" cy="2800767"/>
          </a:xfrm>
          <a:prstGeom prst="rect">
            <a:avLst/>
          </a:prstGeom>
          <a:noFill/>
        </p:spPr>
        <p:txBody>
          <a:bodyPr wrap="square" rtlCol="0">
            <a:spAutoFit/>
          </a:bodyPr>
          <a:lstStyle/>
          <a:p>
            <a:pPr lvl="1"/>
            <a:r>
              <a:rPr lang="en-US" sz="2800" dirty="0"/>
              <a:t>Concerns:</a:t>
            </a:r>
          </a:p>
          <a:p>
            <a:pPr lvl="1"/>
            <a:endParaRPr lang="en-US" sz="2800" dirty="0"/>
          </a:p>
          <a:p>
            <a:pPr marL="342900" indent="-342900">
              <a:buFont typeface="Wingdings" pitchFamily="2" charset="2"/>
              <a:buChar char="v"/>
            </a:pPr>
            <a:r>
              <a:rPr lang="en-US" sz="2400" dirty="0"/>
              <a:t>Sequence to get info over I2c is somewhat complex</a:t>
            </a:r>
          </a:p>
          <a:p>
            <a:pPr marL="800100" lvl="1" indent="-342900">
              <a:buFont typeface="Courier New" panose="02070309020205020404" pitchFamily="49" charset="0"/>
              <a:buChar char="o"/>
            </a:pPr>
            <a:r>
              <a:rPr lang="en-US" sz="2400" dirty="0"/>
              <a:t>Sometimes ISIS returns an error to the same command</a:t>
            </a:r>
          </a:p>
          <a:p>
            <a:pPr lvl="1"/>
            <a:r>
              <a:rPr lang="en-US" sz="2400" dirty="0"/>
              <a:t>     that was OK with a seconds before</a:t>
            </a:r>
          </a:p>
          <a:p>
            <a:pPr marL="800100" lvl="1" indent="-342900">
              <a:buFont typeface="Courier New" panose="02070309020205020404" pitchFamily="49" charset="0"/>
              <a:buChar char="o"/>
            </a:pPr>
            <a:r>
              <a:rPr lang="en-US" sz="2400" dirty="0"/>
              <a:t>Solution:  Watch for errors and retry several times</a:t>
            </a:r>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7435492" y="3246393"/>
            <a:ext cx="4277102" cy="2379461"/>
          </a:xfrm>
          <a:prstGeom prst="rect">
            <a:avLst/>
          </a:prstGeom>
        </p:spPr>
      </p:pic>
    </p:spTree>
    <p:extLst>
      <p:ext uri="{BB962C8B-B14F-4D97-AF65-F5344CB8AC3E}">
        <p14:creationId xmlns:p14="http://schemas.microsoft.com/office/powerpoint/2010/main" val="150783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“Health”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0" y="1887157"/>
            <a:ext cx="8785148" cy="4915280"/>
          </a:xfrm>
          <a:prstGeom prst="rect">
            <a:avLst/>
          </a:prstGeom>
        </p:spPr>
      </p:pic>
    </p:spTree>
    <p:extLst>
      <p:ext uri="{BB962C8B-B14F-4D97-AF65-F5344CB8AC3E}">
        <p14:creationId xmlns:p14="http://schemas.microsoft.com/office/powerpoint/2010/main" val="2857416624"/>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“Diagnostics”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81241" y="1887157"/>
            <a:ext cx="8785145" cy="4915280"/>
          </a:xfrm>
          <a:prstGeom prst="rect">
            <a:avLst/>
          </a:prstGeom>
        </p:spPr>
      </p:pic>
    </p:spTree>
    <p:extLst>
      <p:ext uri="{BB962C8B-B14F-4D97-AF65-F5344CB8AC3E}">
        <p14:creationId xmlns:p14="http://schemas.microsoft.com/office/powerpoint/2010/main" val="1497684494"/>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80F01-4FBB-460D-447C-40C13365989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496761D-50F3-E9E1-5D8C-B50F45842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98AC2D2-18E3-4D8F-252A-A9A28CCF8B70}"/>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9D0DE335-61A7-A325-F789-004D36FF7CA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4FF8ABD-7D02-1129-7FC7-2818D7E5D6E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0DCE0E0-15B4-3994-AE09-450DB53854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6A4BE95-06B5-7960-FE15-3014DF654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1E23943-9A1F-177A-85EE-DABDCAD433C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114482DC-E3CD-3FD6-A288-7F064D9F4C47}"/>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Testing</a:t>
            </a:r>
          </a:p>
        </p:txBody>
      </p:sp>
      <p:sp>
        <p:nvSpPr>
          <p:cNvPr id="2" name="TextBox 1">
            <a:extLst>
              <a:ext uri="{FF2B5EF4-FFF2-40B4-BE49-F238E27FC236}">
                <a16:creationId xmlns:a16="http://schemas.microsoft.com/office/drawing/2014/main" id="{54E16932-3844-A50D-A497-C906D3EAF8AE}"/>
              </a:ext>
            </a:extLst>
          </p:cNvPr>
          <p:cNvSpPr txBox="1"/>
          <p:nvPr/>
        </p:nvSpPr>
        <p:spPr>
          <a:xfrm>
            <a:off x="1244081" y="2188221"/>
            <a:ext cx="9703837" cy="4062651"/>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been tested and must be tested during EM System Tests:</a:t>
            </a:r>
          </a:p>
          <a:p>
            <a:endParaRPr lang="en-US" sz="2000" dirty="0"/>
          </a:p>
          <a:p>
            <a:pPr marL="342900" indent="-342900">
              <a:buFont typeface="Arial" panose="020B0604020202020204" pitchFamily="34" charset="0"/>
              <a:buChar char="•"/>
            </a:pPr>
            <a:r>
              <a:rPr lang="en-US" sz="2000" dirty="0"/>
              <a:t>    Using Apply Before Flight (</a:t>
            </a:r>
            <a:r>
              <a:rPr lang="en-US" sz="2000" dirty="0" err="1"/>
              <a:t>ABF_Placed</a:t>
            </a:r>
            <a:r>
              <a:rPr lang="en-US" sz="2000" dirty="0"/>
              <a:t>) for </a:t>
            </a:r>
            <a:r>
              <a:rPr lang="en-US" sz="2000" dirty="0" err="1"/>
              <a:t>Umbilical_Attached</a:t>
            </a:r>
            <a:r>
              <a:rPr lang="en-US" sz="2000" dirty="0"/>
              <a:t> </a:t>
            </a:r>
          </a:p>
          <a:p>
            <a:pPr marL="342900" indent="-342900">
              <a:buFont typeface="Arial" panose="020B0604020202020204" pitchFamily="34" charset="0"/>
              <a:buChar char="•"/>
            </a:pPr>
            <a:r>
              <a:rPr lang="en-US" sz="2000" dirty="0"/>
              <a:t>    Solar panel interface, including power and temperature readings</a:t>
            </a:r>
          </a:p>
          <a:p>
            <a:pPr marL="342900" indent="-342900">
              <a:buFont typeface="Arial" panose="020B0604020202020204" pitchFamily="34" charset="0"/>
              <a:buChar char="•"/>
            </a:pPr>
            <a:r>
              <a:rPr lang="en-US" sz="2000" dirty="0"/>
              <a:t>    Full system with solar panels</a:t>
            </a:r>
          </a:p>
          <a:p>
            <a:pPr marL="342900" indent="-342900">
              <a:buFont typeface="Arial" panose="020B0604020202020204" pitchFamily="34" charset="0"/>
              <a:buChar char="•"/>
            </a:pPr>
            <a:r>
              <a:rPr lang="en-US" sz="2000" dirty="0"/>
              <a:t>    Fully assembled system with all cables</a:t>
            </a:r>
          </a:p>
          <a:p>
            <a:pPr marL="342900" indent="-342900">
              <a:buFont typeface="Arial" panose="020B0604020202020204" pitchFamily="34" charset="0"/>
              <a:buChar char="•"/>
            </a:pPr>
            <a:r>
              <a:rPr lang="en-US" sz="2000" dirty="0"/>
              <a:t>    Umbilical interface: power and UART </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107780895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1A86-2479-5158-005A-317F4A74131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FA7E27E-95FD-FA08-E56B-C0B448443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F8F2C3FB-BA01-4B7E-4D5D-C14BACFB816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EF29C2-FC29-C03A-CAEB-6CDF9B405CE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C565639-4A4E-CF4C-23C0-E237FA483E8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FB84E93-0B1B-7328-9D06-07458C35D56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7130180-DA59-42F2-5F58-7A9A5072D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B2D2286-B0CA-0388-6686-35CA0D77603B}"/>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6C1A6156-8BC1-D427-4FB2-95A3F30620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Missing / Not Built </a:t>
            </a:r>
          </a:p>
        </p:txBody>
      </p:sp>
      <p:sp>
        <p:nvSpPr>
          <p:cNvPr id="2" name="TextBox 1">
            <a:extLst>
              <a:ext uri="{FF2B5EF4-FFF2-40B4-BE49-F238E27FC236}">
                <a16:creationId xmlns:a16="http://schemas.microsoft.com/office/drawing/2014/main" id="{10A22B2E-20EA-DB1E-DC1A-04E3A82C1605}"/>
              </a:ext>
            </a:extLst>
          </p:cNvPr>
          <p:cNvSpPr txBox="1"/>
          <p:nvPr/>
        </p:nvSpPr>
        <p:spPr>
          <a:xfrm>
            <a:off x="1244081" y="2188221"/>
            <a:ext cx="9703837" cy="4370427"/>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even been built and must be tested during EM System Tests:</a:t>
            </a:r>
          </a:p>
          <a:p>
            <a:endParaRPr lang="en-US" sz="2000" dirty="0"/>
          </a:p>
          <a:p>
            <a:pPr marL="342900" indent="-342900">
              <a:buFont typeface="Arial" panose="020B0604020202020204" pitchFamily="34" charset="0"/>
              <a:buChar char="•"/>
            </a:pPr>
            <a:r>
              <a:rPr lang="en-US" sz="2000" dirty="0"/>
              <a:t>    Four layer PSA board</a:t>
            </a:r>
          </a:p>
          <a:p>
            <a:pPr marL="342900" indent="-342900">
              <a:buFont typeface="Arial" panose="020B0604020202020204" pitchFamily="34" charset="0"/>
              <a:buChar char="•"/>
            </a:pPr>
            <a:r>
              <a:rPr lang="en-US" sz="2000" dirty="0"/>
              <a:t>    Solar panel power cables</a:t>
            </a:r>
          </a:p>
          <a:p>
            <a:pPr marL="342900" indent="-342900">
              <a:buFont typeface="Arial" panose="020B0604020202020204" pitchFamily="34" charset="0"/>
              <a:buChar char="•"/>
            </a:pPr>
            <a:r>
              <a:rPr lang="en-US" sz="2000" dirty="0"/>
              <a:t>    Solar panel temperature interface cables</a:t>
            </a:r>
          </a:p>
          <a:p>
            <a:pPr marL="342900" indent="-342900">
              <a:buFont typeface="Arial" panose="020B0604020202020204" pitchFamily="34" charset="0"/>
              <a:buChar char="•"/>
            </a:pPr>
            <a:r>
              <a:rPr lang="en-US" sz="2000" dirty="0"/>
              <a:t>    Antenna system RF cables not connected</a:t>
            </a:r>
          </a:p>
          <a:p>
            <a:pPr marL="342900" indent="-342900">
              <a:buFont typeface="Arial" panose="020B0604020202020204" pitchFamily="34" charset="0"/>
              <a:buChar char="•"/>
            </a:pPr>
            <a:r>
              <a:rPr lang="en-US" sz="2000" dirty="0"/>
              <a:t>    Antenna system RF not tested</a:t>
            </a:r>
          </a:p>
          <a:p>
            <a:pPr marL="342900" indent="-342900">
              <a:buFont typeface="Arial" panose="020B0604020202020204" pitchFamily="34" charset="0"/>
              <a:buChar char="•"/>
            </a:pPr>
            <a:r>
              <a:rPr lang="en-US" sz="2000" dirty="0"/>
              <a:t>    Umbilical cables and separation switch test box</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2387736045"/>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C210-D7CB-E839-2027-AE0F1446A82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A2B5A09-A1EB-6B66-E89D-B28EF7D75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C5E45E7-5CE3-9977-2234-4F50EEBD803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3E0F54C5-1730-B0E0-FFAA-899C57D532AD}"/>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69C605D-548F-2AF2-15EF-B0D0C4717AD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C277E56-E67C-D5FB-3348-170904392BB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56D93C0-C39D-01B2-0C37-D495E275A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24F2CBD-3CAB-1CE3-38CF-60991A7BD9D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AF2BED63-3110-EB6E-5505-8E07DECD7ADF}"/>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Summary</a:t>
            </a:r>
          </a:p>
        </p:txBody>
      </p:sp>
      <p:sp>
        <p:nvSpPr>
          <p:cNvPr id="2" name="TextBox 1">
            <a:extLst>
              <a:ext uri="{FF2B5EF4-FFF2-40B4-BE49-F238E27FC236}">
                <a16:creationId xmlns:a16="http://schemas.microsoft.com/office/drawing/2014/main" id="{BDD72F1E-C166-42D4-E561-B68909B58989}"/>
              </a:ext>
            </a:extLst>
          </p:cNvPr>
          <p:cNvSpPr txBox="1"/>
          <p:nvPr/>
        </p:nvSpPr>
        <p:spPr>
          <a:xfrm>
            <a:off x="1244081" y="2188221"/>
            <a:ext cx="9703837" cy="3262432"/>
          </a:xfrm>
          <a:prstGeom prst="rect">
            <a:avLst/>
          </a:prstGeom>
          <a:noFill/>
        </p:spPr>
        <p:txBody>
          <a:bodyPr wrap="square" rtlCol="0">
            <a:spAutoFit/>
          </a:bodyPr>
          <a:lstStyle/>
          <a:p>
            <a:r>
              <a:rPr lang="en-US" sz="2000" dirty="0"/>
              <a:t>FoxPlus-A has been built and tested as a flat-sat. All interfaces have been satisfactorily tested with the exception of the solar panels, antenna RF, and umbilical. All interface designs are complete with the exception of the umbilical. </a:t>
            </a:r>
          </a:p>
          <a:p>
            <a:endParaRPr lang="en-US" sz="2000" dirty="0"/>
          </a:p>
          <a:p>
            <a:r>
              <a:rPr lang="en-US" sz="2000" dirty="0"/>
              <a:t>We face challenges with whole EM system testing due to distances between engineers, shipping components around to each other or traveling for testing. Fortunately budget has been approved for travel for testing. </a:t>
            </a:r>
          </a:p>
          <a:p>
            <a:endParaRPr lang="en-US" sz="2400" dirty="0"/>
          </a:p>
          <a:p>
            <a:endParaRPr lang="en-US" sz="2400" dirty="0"/>
          </a:p>
          <a:p>
            <a:endParaRPr lang="en-US" dirty="0"/>
          </a:p>
        </p:txBody>
      </p:sp>
    </p:spTree>
    <p:extLst>
      <p:ext uri="{BB962C8B-B14F-4D97-AF65-F5344CB8AC3E}">
        <p14:creationId xmlns:p14="http://schemas.microsoft.com/office/powerpoint/2010/main" val="307337716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FD6C-7037-C468-C684-A2CC49481BE1}"/>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2173BDC-4E87-0752-035B-1322E2FA0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BB0DA00-5C94-9AB3-7105-A8B8E766133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38795FB-B800-712B-D3ED-AB6363028FC6}"/>
              </a:ext>
            </a:extLst>
          </p:cNvPr>
          <p:cNvSpPr>
            <a:spLocks noChangeArrowheads="1"/>
          </p:cNvSpPr>
          <p:nvPr/>
        </p:nvSpPr>
        <p:spPr bwMode="auto">
          <a:xfrm>
            <a:off x="1522413" y="272597"/>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9C8D40B-8566-34FA-8378-B97E6257C17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DFD6642-CEC4-3F95-AA54-68429EFEFBC5}"/>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29DD1A3-33C6-0A01-5EBF-5118C880E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42CD9B7-8B36-EB1A-7616-205707FE427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29BF076-3AA6-8921-E94A-D7C483AA8A0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 (2)</a:t>
            </a:r>
          </a:p>
        </p:txBody>
      </p:sp>
      <p:sp>
        <p:nvSpPr>
          <p:cNvPr id="5" name="TextBox 4">
            <a:extLst>
              <a:ext uri="{FF2B5EF4-FFF2-40B4-BE49-F238E27FC236}">
                <a16:creationId xmlns:a16="http://schemas.microsoft.com/office/drawing/2014/main" id="{E1D4CA33-1C15-7171-A3D9-60EEE57B858D}"/>
              </a:ext>
            </a:extLst>
          </p:cNvPr>
          <p:cNvSpPr txBox="1"/>
          <p:nvPr/>
        </p:nvSpPr>
        <p:spPr>
          <a:xfrm>
            <a:off x="1318302" y="2228671"/>
            <a:ext cx="9822449" cy="1200329"/>
          </a:xfrm>
          <a:prstGeom prst="rect">
            <a:avLst/>
          </a:prstGeom>
          <a:noFill/>
        </p:spPr>
        <p:txBody>
          <a:bodyPr wrap="square" rtlCol="0">
            <a:spAutoFit/>
          </a:bodyPr>
          <a:lstStyle/>
          <a:p>
            <a:r>
              <a:rPr lang="en-US" dirty="0"/>
              <a:t>A complete history of the FoxPlus-A design decisions and project milestones is available on </a:t>
            </a:r>
            <a:r>
              <a:rPr lang="en-US" dirty="0" err="1"/>
              <a:t>github</a:t>
            </a:r>
            <a:r>
              <a:rPr lang="en-US" dirty="0"/>
              <a:t>:</a:t>
            </a:r>
          </a:p>
          <a:p>
            <a:r>
              <a:rPr lang="en-US" u="sng" dirty="0">
                <a:solidFill>
                  <a:srgbClr val="0070C0"/>
                </a:solidFill>
              </a:rPr>
              <a:t>Github.com/AMSAT-NA/fox-plus/tree/main/presentations/Project Reviews/Fox PDR Jan_2026</a:t>
            </a:r>
          </a:p>
          <a:p>
            <a:endParaRPr lang="en-US" dirty="0">
              <a:solidFill>
                <a:srgbClr val="0070C0"/>
              </a:solidFill>
            </a:endParaRPr>
          </a:p>
          <a:p>
            <a:endParaRPr lang="en-US" dirty="0"/>
          </a:p>
        </p:txBody>
      </p:sp>
    </p:spTree>
    <p:extLst>
      <p:ext uri="{BB962C8B-B14F-4D97-AF65-F5344CB8AC3E}">
        <p14:creationId xmlns:p14="http://schemas.microsoft.com/office/powerpoint/2010/main" val="300322647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7B21-3114-3E63-83B5-CFC367F508E5}"/>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68D9F320-8D07-E911-F4BE-A794141B3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41EFB1-3C91-3822-9470-E4469ED24AC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4B425FC-A33B-952B-A41A-9C37E535A2EE}"/>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41B0779-F6F2-D364-63A1-00898641FEF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EFA90C9-7D32-702D-9574-6BFFF513DE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39FA9A7-BE27-45AD-FCB8-7EA3E167D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76EED0-0D8D-5BA9-90E1-7984FA368DE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8AFD1D08-832F-5A11-DCC3-9EB05894B3DB}"/>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Next Steps</a:t>
            </a:r>
          </a:p>
        </p:txBody>
      </p:sp>
      <p:sp>
        <p:nvSpPr>
          <p:cNvPr id="2" name="TextBox 1">
            <a:extLst>
              <a:ext uri="{FF2B5EF4-FFF2-40B4-BE49-F238E27FC236}">
                <a16:creationId xmlns:a16="http://schemas.microsoft.com/office/drawing/2014/main" id="{1DD918EB-5236-BF3F-93C1-7E8B20392BF6}"/>
              </a:ext>
            </a:extLst>
          </p:cNvPr>
          <p:cNvSpPr txBox="1"/>
          <p:nvPr/>
        </p:nvSpPr>
        <p:spPr>
          <a:xfrm>
            <a:off x="1244081" y="2188221"/>
            <a:ext cx="9703837" cy="2215991"/>
          </a:xfrm>
          <a:prstGeom prst="rect">
            <a:avLst/>
          </a:prstGeom>
          <a:noFill/>
        </p:spPr>
        <p:txBody>
          <a:bodyPr wrap="square" rtlCol="0">
            <a:spAutoFit/>
          </a:bodyPr>
          <a:lstStyle/>
          <a:p>
            <a:pPr marL="342900" indent="-342900">
              <a:buFont typeface="Arial" panose="020B0604020202020204" pitchFamily="34" charset="0"/>
              <a:buChar char="•"/>
            </a:pPr>
            <a:r>
              <a:rPr lang="en-US" sz="2000" dirty="0"/>
              <a:t>Complete the 4 layer PSA board build. Test with PIU and LTM. Then with battery. </a:t>
            </a:r>
          </a:p>
          <a:p>
            <a:pPr marL="342900" indent="-342900">
              <a:buFont typeface="Arial" panose="020B0604020202020204" pitchFamily="34" charset="0"/>
              <a:buChar char="•"/>
            </a:pPr>
            <a:r>
              <a:rPr lang="en-US" sz="2000" dirty="0"/>
              <a:t>Connect solar panels power connections and test.</a:t>
            </a:r>
          </a:p>
          <a:p>
            <a:pPr marL="342900" indent="-342900">
              <a:buFont typeface="Arial" panose="020B0604020202020204" pitchFamily="34" charset="0"/>
              <a:buChar char="•"/>
            </a:pPr>
            <a:r>
              <a:rPr lang="en-US" sz="2000" dirty="0"/>
              <a:t>Connect solar panels temperature sensors and test; adjust if necessary</a:t>
            </a:r>
          </a:p>
          <a:p>
            <a:pPr marL="342900" indent="-342900">
              <a:buFont typeface="Arial" panose="020B0604020202020204" pitchFamily="34" charset="0"/>
              <a:buChar char="•"/>
            </a:pPr>
            <a:r>
              <a:rPr lang="en-US" sz="2000" dirty="0"/>
              <a:t>Complete the umbilical design and build</a:t>
            </a:r>
          </a:p>
          <a:p>
            <a:endParaRPr lang="en-US" sz="2000" dirty="0"/>
          </a:p>
          <a:p>
            <a:endParaRPr lang="en-US" sz="2000" dirty="0"/>
          </a:p>
          <a:p>
            <a:endParaRPr lang="en-US" dirty="0"/>
          </a:p>
        </p:txBody>
      </p:sp>
    </p:spTree>
    <p:extLst>
      <p:ext uri="{BB962C8B-B14F-4D97-AF65-F5344CB8AC3E}">
        <p14:creationId xmlns:p14="http://schemas.microsoft.com/office/powerpoint/2010/main" val="737523152"/>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569" y="0"/>
            <a:ext cx="12192000" cy="6943458"/>
          </a:xfrm>
          <a:prstGeom prst="rect">
            <a:avLst/>
          </a:prstGeom>
          <a:solidFill>
            <a:srgbClr val="000000"/>
          </a:solidFill>
          <a:ln w="9525" cap="flat" cmpd="sng" algn="ctr">
            <a:no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nvGrpSpPr>
          <p:cNvPr id="8" name="Group 7">
            <a:extLst>
              <a:ext uri="{FF2B5EF4-FFF2-40B4-BE49-F238E27FC236}">
                <a16:creationId xmlns:a16="http://schemas.microsoft.com/office/drawing/2014/main" id="{8B765285-388B-02A0-90AA-0EFBE71B1F5C}"/>
              </a:ext>
            </a:extLst>
          </p:cNvPr>
          <p:cNvGrpSpPr/>
          <p:nvPr/>
        </p:nvGrpSpPr>
        <p:grpSpPr>
          <a:xfrm>
            <a:off x="939862" y="828944"/>
            <a:ext cx="2069107" cy="2641709"/>
            <a:chOff x="939862" y="828944"/>
            <a:chExt cx="2069107" cy="2641709"/>
          </a:xfrm>
        </p:grpSpPr>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018" y="2726110"/>
              <a:ext cx="598951" cy="744543"/>
            </a:xfrm>
            <a:prstGeom prst="rect">
              <a:avLst/>
            </a:prstGeom>
          </p:spPr>
        </p:pic>
        <p:sp>
          <p:nvSpPr>
            <p:cNvPr id="5" name="Rounded Rectangular Callout 4"/>
            <p:cNvSpPr/>
            <p:nvPr/>
          </p:nvSpPr>
          <p:spPr bwMode="auto">
            <a:xfrm>
              <a:off x="939862" y="828944"/>
              <a:ext cx="1982962" cy="1432116"/>
            </a:xfrm>
            <a:prstGeom prst="wedgeRoundRectCallout">
              <a:avLst>
                <a:gd name="adj1" fmla="val 36140"/>
                <a:gd name="adj2" fmla="val 8824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 name="TextBox 5"/>
            <p:cNvSpPr txBox="1"/>
            <p:nvPr/>
          </p:nvSpPr>
          <p:spPr>
            <a:xfrm>
              <a:off x="977269" y="883282"/>
              <a:ext cx="190814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Any last questions or comments?</a:t>
              </a:r>
            </a:p>
          </p:txBody>
        </p:sp>
      </p:grpSp>
      <p:pic>
        <p:nvPicPr>
          <p:cNvPr id="7" name="Picture 6"/>
          <p:cNvPicPr>
            <a:picLocks noChangeAspect="1"/>
          </p:cNvPicPr>
          <p:nvPr/>
        </p:nvPicPr>
        <p:blipFill>
          <a:blip r:embed="rId4"/>
          <a:stretch>
            <a:fillRect/>
          </a:stretch>
        </p:blipFill>
        <p:spPr>
          <a:xfrm>
            <a:off x="3478242" y="1303574"/>
            <a:ext cx="8363484" cy="4520041"/>
          </a:xfrm>
          <a:prstGeom prst="rect">
            <a:avLst/>
          </a:prstGeom>
        </p:spPr>
      </p:pic>
      <p:pic>
        <p:nvPicPr>
          <p:cNvPr id="2" name="Picture 1"/>
          <p:cNvPicPr>
            <a:picLocks noChangeAspect="1"/>
          </p:cNvPicPr>
          <p:nvPr/>
        </p:nvPicPr>
        <p:blipFill>
          <a:blip r:embed="rId5"/>
          <a:stretch>
            <a:fillRect/>
          </a:stretch>
        </p:blipFill>
        <p:spPr>
          <a:xfrm>
            <a:off x="2058321" y="3115858"/>
            <a:ext cx="647790" cy="447737"/>
          </a:xfrm>
          <a:prstGeom prst="rect">
            <a:avLst/>
          </a:prstGeom>
        </p:spPr>
      </p:pic>
    </p:spTree>
    <p:extLst>
      <p:ext uri="{BB962C8B-B14F-4D97-AF65-F5344CB8AC3E}">
        <p14:creationId xmlns:p14="http://schemas.microsoft.com/office/powerpoint/2010/main" val="381410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0248-C5BE-D232-B8DD-EA87D4FE2DA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0AA4B41-B9D5-B5E4-BC24-C404C628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2A6FA061-76B4-A42A-3A44-06B243A48EC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E2F35B0-7453-892A-09E4-DCBE268E158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8CF02F1F-EF32-1BFF-1BEC-72F69604CB3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40D7C4C0-42CD-BA79-21C6-D28A3109818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032EB01D-0FCC-C99F-C739-4BA40E40C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F08F46A-A761-FFA8-FD85-B51CE52167E3}"/>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1FC83F-DBB2-A07E-0265-2CABAA00597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Initial State of Design vs </a:t>
            </a:r>
            <a:r>
              <a:rPr lang="en-US" sz="2400" b="1" dirty="0" err="1">
                <a:solidFill>
                  <a:schemeClr val="tx1"/>
                </a:solidFill>
              </a:rPr>
              <a:t>Desirements</a:t>
            </a:r>
            <a:r>
              <a:rPr lang="en-US" sz="2400" b="1" dirty="0">
                <a:solidFill>
                  <a:schemeClr val="tx1"/>
                </a:solidFill>
              </a:rPr>
              <a:t> </a:t>
            </a:r>
          </a:p>
        </p:txBody>
      </p:sp>
      <p:sp>
        <p:nvSpPr>
          <p:cNvPr id="5" name="TextBox 4">
            <a:extLst>
              <a:ext uri="{FF2B5EF4-FFF2-40B4-BE49-F238E27FC236}">
                <a16:creationId xmlns:a16="http://schemas.microsoft.com/office/drawing/2014/main" id="{634A44FF-FE8B-3CC7-09B4-5B93846AEC1C}"/>
              </a:ext>
            </a:extLst>
          </p:cNvPr>
          <p:cNvSpPr txBox="1"/>
          <p:nvPr/>
        </p:nvSpPr>
        <p:spPr>
          <a:xfrm>
            <a:off x="1196552" y="2068512"/>
            <a:ext cx="9822449" cy="2862322"/>
          </a:xfrm>
          <a:prstGeom prst="rect">
            <a:avLst/>
          </a:prstGeom>
          <a:noFill/>
        </p:spPr>
        <p:txBody>
          <a:bodyPr wrap="square" rtlCol="0">
            <a:spAutoFit/>
          </a:bodyPr>
          <a:lstStyle/>
          <a:p>
            <a:r>
              <a:rPr lang="en-US" dirty="0"/>
              <a:t>The initial vision of the FoxPlus program was to use commercial off the shelf (COTS) products to integrate with the AMSAT transponder to produce a number of 1U OSCAR </a:t>
            </a:r>
            <a:r>
              <a:rPr lang="en-US" dirty="0" err="1"/>
              <a:t>cubesats</a:t>
            </a:r>
            <a:r>
              <a:rPr lang="en-US" dirty="0"/>
              <a:t> to be put on the shelf for quick response when launch opportunities arise. </a:t>
            </a:r>
          </a:p>
          <a:p>
            <a:endParaRPr lang="en-US" dirty="0">
              <a:solidFill>
                <a:srgbClr val="0070C0"/>
              </a:solidFill>
            </a:endParaRPr>
          </a:p>
          <a:p>
            <a:r>
              <a:rPr lang="en-US" b="1" dirty="0" err="1">
                <a:solidFill>
                  <a:srgbClr val="FF0000"/>
                </a:solidFill>
              </a:rPr>
              <a:t>ISISpace</a:t>
            </a:r>
            <a:r>
              <a:rPr lang="en-US" dirty="0">
                <a:solidFill>
                  <a:srgbClr val="0070C0"/>
                </a:solidFill>
              </a:rPr>
              <a:t> </a:t>
            </a:r>
            <a:r>
              <a:rPr lang="en-US" dirty="0">
                <a:solidFill>
                  <a:schemeClr val="accent5">
                    <a:lumMod val="50000"/>
                  </a:schemeClr>
                </a:solidFill>
              </a:rPr>
              <a:t>was selected as the COTS vendor with reliable products most suited for the FoxPlus needs. These requirements / </a:t>
            </a:r>
            <a:r>
              <a:rPr lang="en-US" dirty="0" err="1">
                <a:solidFill>
                  <a:schemeClr val="accent5">
                    <a:lumMod val="50000"/>
                  </a:schemeClr>
                </a:solidFill>
              </a:rPr>
              <a:t>desirements</a:t>
            </a:r>
            <a:r>
              <a:rPr lang="en-US" dirty="0">
                <a:solidFill>
                  <a:schemeClr val="accent5">
                    <a:lumMod val="50000"/>
                  </a:schemeClr>
                </a:solidFill>
              </a:rPr>
              <a:t> included:</a:t>
            </a:r>
          </a:p>
          <a:p>
            <a:r>
              <a:rPr lang="en-US" dirty="0">
                <a:solidFill>
                  <a:schemeClr val="accent5">
                    <a:lumMod val="50000"/>
                  </a:schemeClr>
                </a:solidFill>
              </a:rPr>
              <a:t>	Reliable / proven 1U </a:t>
            </a:r>
            <a:r>
              <a:rPr lang="en-US" dirty="0" err="1">
                <a:solidFill>
                  <a:schemeClr val="accent5">
                    <a:lumMod val="50000"/>
                  </a:schemeClr>
                </a:solidFill>
              </a:rPr>
              <a:t>cubesat</a:t>
            </a:r>
            <a:r>
              <a:rPr lang="en-US" dirty="0">
                <a:solidFill>
                  <a:schemeClr val="accent5">
                    <a:lumMod val="50000"/>
                  </a:schemeClr>
                </a:solidFill>
              </a:rPr>
              <a:t> system to include the frame, the Electrical Power System (EPS) including batteries. solar panels, and (MPPT) system for maximum power in orbit.</a:t>
            </a:r>
          </a:p>
          <a:p>
            <a:r>
              <a:rPr lang="en-US" dirty="0">
                <a:solidFill>
                  <a:schemeClr val="accent5">
                    <a:lumMod val="50000"/>
                  </a:schemeClr>
                </a:solidFill>
              </a:rPr>
              <a:t>	Reliable / proven antenna system</a:t>
            </a:r>
            <a:r>
              <a:rPr lang="en-US" dirty="0">
                <a:solidFill>
                  <a:srgbClr val="0070C0"/>
                </a:solidFill>
              </a:rPr>
              <a:t> </a:t>
            </a:r>
          </a:p>
          <a:p>
            <a:endParaRPr lang="en-US" dirty="0"/>
          </a:p>
        </p:txBody>
      </p:sp>
    </p:spTree>
    <p:extLst>
      <p:ext uri="{BB962C8B-B14F-4D97-AF65-F5344CB8AC3E}">
        <p14:creationId xmlns:p14="http://schemas.microsoft.com/office/powerpoint/2010/main" val="15815104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B533-2C15-1B9E-CE06-4671D918A0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192674-1A4F-4BCF-E2AF-5E968D2FCC1D}"/>
              </a:ext>
            </a:extLst>
          </p:cNvPr>
          <p:cNvPicPr>
            <a:picLocks noChangeAspect="1"/>
          </p:cNvPicPr>
          <p:nvPr/>
        </p:nvPicPr>
        <p:blipFill>
          <a:blip r:embed="rId3"/>
          <a:stretch>
            <a:fillRect/>
          </a:stretch>
        </p:blipFill>
        <p:spPr>
          <a:xfrm>
            <a:off x="2516697" y="1833265"/>
            <a:ext cx="7468429" cy="5631332"/>
          </a:xfrm>
          <a:prstGeom prst="rect">
            <a:avLst/>
          </a:prstGeom>
        </p:spPr>
      </p:pic>
      <p:pic>
        <p:nvPicPr>
          <p:cNvPr id="13313" name="Picture 1">
            <a:extLst>
              <a:ext uri="{FF2B5EF4-FFF2-40B4-BE49-F238E27FC236}">
                <a16:creationId xmlns:a16="http://schemas.microsoft.com/office/drawing/2014/main" id="{F8849054-4772-AB47-CBEE-EBA75A14F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9E8A685-9C6A-4D03-21E4-D234D56AA13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BD016EB-EF3B-6740-B736-6FD219A0DB0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2B2D3B62-5B59-89D9-4851-5C322A73004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51CC4E0-9633-920D-5113-E8A48A61413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EC3262D-D40A-8672-979A-B75AA4CFF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E1B726B3-09D6-1848-1B70-C8C77207C982}"/>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A6E3BB04-1D13-65AF-45E7-E2CD7096BA7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FoxPlus-A Block Diagram </a:t>
            </a:r>
            <a:endParaRPr lang="en-US" sz="2400" b="1" dirty="0">
              <a:solidFill>
                <a:srgbClr val="FF0000"/>
              </a:solidFill>
            </a:endParaRPr>
          </a:p>
        </p:txBody>
      </p:sp>
    </p:spTree>
    <p:extLst>
      <p:ext uri="{BB962C8B-B14F-4D97-AF65-F5344CB8AC3E}">
        <p14:creationId xmlns:p14="http://schemas.microsoft.com/office/powerpoint/2010/main" val="230524510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983D-8A1D-924D-E37A-87FFA954FFF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CFD03A1-D786-B507-376A-63323B640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086B91E-6E87-5EC0-AAA1-739F0B05145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76319376-46AC-05E8-BBB5-2E03A201712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789E4CC-D274-2AC1-D025-28B0F550E0D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20FFE0-81DE-808B-71D6-B8D90D14C20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E832FCB-0AC1-4BBC-1B5B-0B444E5EC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486A911A-F755-B383-FD56-7780315E133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CCDF516-021B-6FDB-8D87-9C3160C0177E}"/>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the </a:t>
            </a:r>
            <a:r>
              <a:rPr lang="en-US" sz="2400" b="1" dirty="0">
                <a:solidFill>
                  <a:srgbClr val="FF0000"/>
                </a:solidFill>
              </a:rPr>
              <a:t>Linear Transponder Module (LTM)</a:t>
            </a:r>
          </a:p>
        </p:txBody>
      </p:sp>
      <p:sp>
        <p:nvSpPr>
          <p:cNvPr id="5" name="TextBox 4">
            <a:extLst>
              <a:ext uri="{FF2B5EF4-FFF2-40B4-BE49-F238E27FC236}">
                <a16:creationId xmlns:a16="http://schemas.microsoft.com/office/drawing/2014/main" id="{0552EBF9-0249-8348-FB96-A234802B535E}"/>
              </a:ext>
            </a:extLst>
          </p:cNvPr>
          <p:cNvSpPr txBox="1"/>
          <p:nvPr/>
        </p:nvSpPr>
        <p:spPr>
          <a:xfrm>
            <a:off x="971549" y="2090172"/>
            <a:ext cx="10029148" cy="2585323"/>
          </a:xfrm>
          <a:prstGeom prst="rect">
            <a:avLst/>
          </a:prstGeom>
          <a:noFill/>
        </p:spPr>
        <p:txBody>
          <a:bodyPr wrap="square" rtlCol="0">
            <a:spAutoFit/>
          </a:bodyPr>
          <a:lstStyle/>
          <a:p>
            <a:r>
              <a:rPr lang="en-US" dirty="0"/>
              <a:t>The Linear Transponder Module (</a:t>
            </a:r>
            <a:r>
              <a:rPr lang="en-US" b="1" dirty="0"/>
              <a:t>LTM</a:t>
            </a:r>
            <a:r>
              <a:rPr lang="en-US" dirty="0"/>
              <a:t>) consists of 3 AMSAT products, the latest version of each are:</a:t>
            </a:r>
          </a:p>
          <a:p>
            <a:r>
              <a:rPr lang="en-US" b="1" dirty="0"/>
              <a:t>    Legacy Internal Housekeeping Unit (LIHU) v2.3</a:t>
            </a:r>
            <a:r>
              <a:rPr lang="en-US" dirty="0"/>
              <a:t>:  This version was on MESAT1. It is a proven board</a:t>
            </a:r>
          </a:p>
          <a:p>
            <a:r>
              <a:rPr lang="en-US" dirty="0"/>
              <a:t>    </a:t>
            </a:r>
            <a:r>
              <a:rPr lang="en-US" b="1" dirty="0"/>
              <a:t>Receiver Transmitter (RXTX) v2.2</a:t>
            </a:r>
            <a:r>
              <a:rPr lang="en-US" dirty="0"/>
              <a:t>:  This version is built and tested by Dan Habecker (W9EQ)</a:t>
            </a:r>
          </a:p>
          <a:p>
            <a:r>
              <a:rPr lang="en-US" dirty="0"/>
              <a:t>     - this version is currently being built and tested by Dan and Eric</a:t>
            </a:r>
          </a:p>
          <a:p>
            <a:r>
              <a:rPr lang="en-US" dirty="0"/>
              <a:t>    </a:t>
            </a:r>
            <a:r>
              <a:rPr lang="en-US" b="1" dirty="0"/>
              <a:t>Improved Command Receiver (ICR) v2.2</a:t>
            </a:r>
            <a:r>
              <a:rPr lang="en-US" dirty="0"/>
              <a:t>:  This version is built and tested by Dave Hartrum (WA3YDZ)</a:t>
            </a:r>
          </a:p>
          <a:p>
            <a:endParaRPr lang="en-US" dirty="0"/>
          </a:p>
          <a:p>
            <a:endParaRPr lang="en-US" dirty="0"/>
          </a:p>
          <a:p>
            <a:r>
              <a:rPr lang="en-US" dirty="0"/>
              <a:t>The ICR v2.2 is an improved version of the Improved Command Receiver </a:t>
            </a:r>
            <a:r>
              <a:rPr lang="en-US" dirty="0">
                <a:sym typeface="Wingdings" panose="05000000000000000000" pitchFamily="2" charset="2"/>
              </a:rPr>
              <a:t></a:t>
            </a:r>
          </a:p>
          <a:p>
            <a:endParaRPr lang="en-US" dirty="0">
              <a:solidFill>
                <a:srgbClr val="0070C0"/>
              </a:solidFill>
              <a:sym typeface="Wingdings" panose="05000000000000000000" pitchFamily="2" charset="2"/>
            </a:endParaRPr>
          </a:p>
        </p:txBody>
      </p:sp>
    </p:spTree>
    <p:extLst>
      <p:ext uri="{BB962C8B-B14F-4D97-AF65-F5344CB8AC3E}">
        <p14:creationId xmlns:p14="http://schemas.microsoft.com/office/powerpoint/2010/main" val="69083650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E8D6-7127-6D8E-A265-F9282E07572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75530B3-0166-E9E3-EB75-2D8778FDE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A60F69-4BA0-31BE-6671-FECE759180F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B37B79-F460-7E61-1413-6A90A2A2BBB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F32418-57F4-F4AE-2238-E56810F8DB0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7900E08-31D8-14C3-A42B-ABAE39FA8EF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81869BD-919A-1372-A381-E4217EF35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464C8D9-74AC-6BDC-2E0C-9ACBB8D243A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BE88507-DDC8-AA3B-1860-702F70483D5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a:t>
            </a:r>
            <a:r>
              <a:rPr lang="en-US" sz="2400" b="1" dirty="0"/>
              <a:t>Linear Transponder Module (LTM)</a:t>
            </a:r>
            <a:endParaRPr lang="en-US" sz="2400" b="1" dirty="0">
              <a:solidFill>
                <a:srgbClr val="FF0000"/>
              </a:solidFill>
            </a:endParaRPr>
          </a:p>
        </p:txBody>
      </p:sp>
      <p:sp>
        <p:nvSpPr>
          <p:cNvPr id="5" name="TextBox 4">
            <a:extLst>
              <a:ext uri="{FF2B5EF4-FFF2-40B4-BE49-F238E27FC236}">
                <a16:creationId xmlns:a16="http://schemas.microsoft.com/office/drawing/2014/main" id="{32140066-074C-1E3D-FA54-2D698145CF6C}"/>
              </a:ext>
            </a:extLst>
          </p:cNvPr>
          <p:cNvSpPr txBox="1"/>
          <p:nvPr/>
        </p:nvSpPr>
        <p:spPr>
          <a:xfrm>
            <a:off x="1265163" y="3650756"/>
            <a:ext cx="3231335" cy="1384995"/>
          </a:xfrm>
          <a:prstGeom prst="rect">
            <a:avLst/>
          </a:prstGeom>
          <a:noFill/>
        </p:spPr>
        <p:txBody>
          <a:bodyPr wrap="square" rtlCol="0">
            <a:spAutoFit/>
          </a:bodyPr>
          <a:lstStyle/>
          <a:p>
            <a:r>
              <a:rPr lang="en-US" sz="2400" b="1" dirty="0">
                <a:solidFill>
                  <a:srgbClr val="FF0000"/>
                </a:solidFill>
                <a:sym typeface="Wingdings" panose="05000000000000000000" pitchFamily="2" charset="2"/>
              </a:rPr>
              <a:t>Over To Dave Hartrum </a:t>
            </a:r>
            <a:r>
              <a:rPr lang="en-US" sz="2000" dirty="0">
                <a:solidFill>
                  <a:srgbClr val="FF0000"/>
                </a:solidFill>
                <a:sym typeface="Wingdings" panose="05000000000000000000" pitchFamily="2" charset="2"/>
              </a:rPr>
              <a:t>for details on the ICR v2.2</a:t>
            </a:r>
          </a:p>
          <a:p>
            <a:endParaRPr lang="en-US" sz="2000" b="1" dirty="0">
              <a:solidFill>
                <a:srgbClr val="FF0000"/>
              </a:solidFill>
              <a:sym typeface="Wingdings" panose="05000000000000000000" pitchFamily="2" charset="2"/>
            </a:endParaRPr>
          </a:p>
          <a:p>
            <a:endParaRPr lang="en-US" sz="2000" b="1" dirty="0">
              <a:solidFill>
                <a:srgbClr val="FF0000"/>
              </a:solidFill>
              <a:sym typeface="Wingdings" panose="05000000000000000000" pitchFamily="2" charset="2"/>
            </a:endParaRPr>
          </a:p>
        </p:txBody>
      </p:sp>
      <p:pic>
        <p:nvPicPr>
          <p:cNvPr id="3" name="Picture 2">
            <a:extLst>
              <a:ext uri="{FF2B5EF4-FFF2-40B4-BE49-F238E27FC236}">
                <a16:creationId xmlns:a16="http://schemas.microsoft.com/office/drawing/2014/main" id="{91664D17-DDFE-C67D-8D32-20BBC6EBE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96" y="2116652"/>
            <a:ext cx="4060271" cy="4597168"/>
          </a:xfrm>
          <a:prstGeom prst="rect">
            <a:avLst/>
          </a:prstGeom>
        </p:spPr>
      </p:pic>
    </p:spTree>
    <p:extLst>
      <p:ext uri="{BB962C8B-B14F-4D97-AF65-F5344CB8AC3E}">
        <p14:creationId xmlns:p14="http://schemas.microsoft.com/office/powerpoint/2010/main" val="1338309405"/>
      </p:ext>
    </p:extLst>
  </p:cSld>
  <p:clrMapOvr>
    <a:masterClrMapping/>
  </p:clrMapOvr>
  <p:transition spd="slow"/>
</p:sld>
</file>

<file path=ppt/theme/theme1.xml><?xml version="1.0" encoding="utf-8"?>
<a:theme xmlns:a="http://schemas.openxmlformats.org/drawingml/2006/main" name="1_SMC">
  <a:themeElements>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SM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lnDef>
  </a:objectDefaults>
  <a:extraClrSchemeLst>
    <a:extraClrScheme>
      <a:clrScheme name="SM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SM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SM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SM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SM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SM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SM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Presentation">
  <a:themeElements>
    <a:clrScheme name="">
      <a:dk1>
        <a:srgbClr val="000000"/>
      </a:dk1>
      <a:lt1>
        <a:srgbClr val="FFFFFF"/>
      </a:lt1>
      <a:dk2>
        <a:srgbClr val="000000"/>
      </a:dk2>
      <a:lt2>
        <a:srgbClr val="0000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24938</TotalTime>
  <Words>3719</Words>
  <Application>Microsoft Office PowerPoint</Application>
  <PresentationFormat>Widescreen</PresentationFormat>
  <Paragraphs>670</Paragraphs>
  <Slides>51</Slides>
  <Notes>49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51</vt:i4>
      </vt:variant>
    </vt:vector>
  </HeadingPairs>
  <TitlesOfParts>
    <vt:vector size="64" baseType="lpstr">
      <vt:lpstr>Arial</vt:lpstr>
      <vt:lpstr>Arial Black</vt:lpstr>
      <vt:lpstr>Arial Narrow</vt:lpstr>
      <vt:lpstr>Calibri</vt:lpstr>
      <vt:lpstr>Calibri Light</vt:lpstr>
      <vt:lpstr>Courier New</vt:lpstr>
      <vt:lpstr>Liberation Sans</vt:lpstr>
      <vt:lpstr>Tahoma</vt:lpstr>
      <vt:lpstr>Wingdings</vt:lpstr>
      <vt:lpstr>Zapf Dingbats</vt:lpstr>
      <vt:lpstr>1_SMC</vt:lpstr>
      <vt:lpstr>1_Office Theme</vt:lpstr>
      <vt:lpstr>1_Blank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Michael Moore</cp:lastModifiedBy>
  <cp:revision>834</cp:revision>
  <cp:lastPrinted>2025-03-12T03:50:49Z</cp:lastPrinted>
  <dcterms:created xsi:type="dcterms:W3CDTF">2024-10-31T03:06:55Z</dcterms:created>
  <dcterms:modified xsi:type="dcterms:W3CDTF">2026-01-25T22:12:41Z</dcterms:modified>
</cp:coreProperties>
</file>